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changesInfos/changesInfo1.xml" ContentType="application/vnd.ms-powerpoint.changesinfo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80" r:id="rId2"/>
    <p:sldId id="289" r:id="rId3"/>
    <p:sldId id="281" r:id="rId4"/>
    <p:sldId id="283" r:id="rId5"/>
    <p:sldId id="284" r:id="rId6"/>
    <p:sldId id="285" r:id="rId7"/>
    <p:sldId id="286" r:id="rId8"/>
    <p:sldId id="288" r:id="rId9"/>
    <p:sldId id="282" r:id="rId1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62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modSld modMainMaster modNotesMaster modHandout">
      <pc:chgData name="Fake Test User" userId="SID-0" providerId="Test" clId="FakeClientId" dt="2018-11-27T08:34:35.104" v="29" actId="790"/>
      <pc:docMkLst>
        <pc:docMk/>
      </pc:docMkLst>
      <pc:sldChg chg="modSp">
        <pc:chgData name="Fake Test User" userId="SID-0" providerId="Test" clId="FakeClientId" dt="2018-11-27T08:34:28.949" v="28" actId="790"/>
        <pc:sldMkLst>
          <pc:docMk/>
          <pc:sldMk cId="1727852844" sldId="269"/>
        </pc:sldMkLst>
        <pc:spChg chg="mod">
          <ac:chgData name="Fake Test User" userId="SID-0" providerId="Test" clId="FakeClientId" dt="2018-11-27T08:34:28.949" v="28" actId="790"/>
          <ac:spMkLst>
            <pc:docMk/>
            <pc:sldMk cId="1727852844" sldId="269"/>
            <ac:spMk id="2" creationId="{00000000-0000-0000-0000-000000000000}"/>
          </ac:spMkLst>
        </pc:spChg>
        <pc:spChg chg="mod">
          <ac:chgData name="Fake Test User" userId="SID-0" providerId="Test" clId="FakeClientId" dt="2018-11-27T08:34:28.949" v="28" actId="790"/>
          <ac:spMkLst>
            <pc:docMk/>
            <pc:sldMk cId="1727852844" sldId="269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4:24.058" v="27" actId="790"/>
        <pc:sldMkLst>
          <pc:docMk/>
          <pc:sldMk cId="2088959167" sldId="270"/>
        </pc:sldMkLst>
        <pc:spChg chg="mod">
          <ac:chgData name="Fake Test User" userId="SID-0" providerId="Test" clId="FakeClientId" dt="2018-11-27T08:34:24.058" v="27" actId="790"/>
          <ac:spMkLst>
            <pc:docMk/>
            <pc:sldMk cId="2088959167" sldId="270"/>
            <ac:spMk id="2" creationId="{00000000-0000-0000-0000-000000000000}"/>
          </ac:spMkLst>
        </pc:spChg>
        <pc:spChg chg="mod">
          <ac:chgData name="Fake Test User" userId="SID-0" providerId="Test" clId="FakeClientId" dt="2018-11-27T08:34:24.058" v="27" actId="790"/>
          <ac:spMkLst>
            <pc:docMk/>
            <pc:sldMk cId="2088959167" sldId="270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4:18.652" v="26" actId="790"/>
        <pc:sldMkLst>
          <pc:docMk/>
          <pc:sldMk cId="30726060" sldId="271"/>
        </pc:sldMkLst>
        <pc:spChg chg="mod">
          <ac:chgData name="Fake Test User" userId="SID-0" providerId="Test" clId="FakeClientId" dt="2018-11-27T08:34:18.652" v="26" actId="790"/>
          <ac:spMkLst>
            <pc:docMk/>
            <pc:sldMk cId="30726060" sldId="271"/>
            <ac:spMk id="2" creationId="{00000000-0000-0000-0000-000000000000}"/>
          </ac:spMkLst>
        </pc:spChg>
        <pc:spChg chg="mod">
          <ac:chgData name="Fake Test User" userId="SID-0" providerId="Test" clId="FakeClientId" dt="2018-11-27T08:34:18.652" v="26" actId="790"/>
          <ac:spMkLst>
            <pc:docMk/>
            <pc:sldMk cId="30726060" sldId="271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4:13.903" v="25" actId="790"/>
        <pc:sldMkLst>
          <pc:docMk/>
          <pc:sldMk cId="3867255876" sldId="272"/>
        </pc:sldMkLst>
        <pc:spChg chg="mod">
          <ac:chgData name="Fake Test User" userId="SID-0" providerId="Test" clId="FakeClientId" dt="2018-11-27T08:34:13.903" v="25" actId="790"/>
          <ac:spMkLst>
            <pc:docMk/>
            <pc:sldMk cId="3867255876" sldId="272"/>
            <ac:spMk id="2" creationId="{00000000-0000-0000-0000-000000000000}"/>
          </ac:spMkLst>
        </pc:spChg>
        <pc:spChg chg="mod">
          <ac:chgData name="Fake Test User" userId="SID-0" providerId="Test" clId="FakeClientId" dt="2018-11-27T08:34:13.903" v="25" actId="790"/>
          <ac:spMkLst>
            <pc:docMk/>
            <pc:sldMk cId="3867255876" sldId="272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4:09.294" v="24" actId="790"/>
        <pc:sldMkLst>
          <pc:docMk/>
          <pc:sldMk cId="3448100238" sldId="273"/>
        </pc:sldMkLst>
        <pc:spChg chg="mod">
          <ac:chgData name="Fake Test User" userId="SID-0" providerId="Test" clId="FakeClientId" dt="2018-11-27T08:34:09.294" v="24" actId="790"/>
          <ac:spMkLst>
            <pc:docMk/>
            <pc:sldMk cId="3448100238" sldId="273"/>
            <ac:spMk id="2" creationId="{00000000-0000-0000-0000-000000000000}"/>
          </ac:spMkLst>
        </pc:spChg>
        <pc:spChg chg="mod">
          <ac:chgData name="Fake Test User" userId="SID-0" providerId="Test" clId="FakeClientId" dt="2018-11-27T08:34:09.294" v="24" actId="790"/>
          <ac:spMkLst>
            <pc:docMk/>
            <pc:sldMk cId="3448100238" sldId="273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4:03.856" v="23" actId="790"/>
        <pc:sldMkLst>
          <pc:docMk/>
          <pc:sldMk cId="1421012862" sldId="274"/>
        </pc:sldMkLst>
        <pc:spChg chg="mod">
          <ac:chgData name="Fake Test User" userId="SID-0" providerId="Test" clId="FakeClientId" dt="2018-11-27T08:34:03.856" v="23" actId="790"/>
          <ac:spMkLst>
            <pc:docMk/>
            <pc:sldMk cId="1421012862" sldId="274"/>
            <ac:spMk id="2" creationId="{00000000-0000-0000-0000-000000000000}"/>
          </ac:spMkLst>
        </pc:spChg>
        <pc:spChg chg="mod">
          <ac:chgData name="Fake Test User" userId="SID-0" providerId="Test" clId="FakeClientId" dt="2018-11-27T08:34:03.856" v="23" actId="790"/>
          <ac:spMkLst>
            <pc:docMk/>
            <pc:sldMk cId="1421012862" sldId="274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3:59.482" v="22" actId="790"/>
        <pc:sldMkLst>
          <pc:docMk/>
          <pc:sldMk cId="169763702" sldId="275"/>
        </pc:sldMkLst>
        <pc:spChg chg="mod">
          <ac:chgData name="Fake Test User" userId="SID-0" providerId="Test" clId="FakeClientId" dt="2018-11-27T08:33:59.482" v="22" actId="790"/>
          <ac:spMkLst>
            <pc:docMk/>
            <pc:sldMk cId="169763702" sldId="275"/>
            <ac:spMk id="2" creationId="{00000000-0000-0000-0000-000000000000}"/>
          </ac:spMkLst>
        </pc:spChg>
        <pc:spChg chg="mod">
          <ac:chgData name="Fake Test User" userId="SID-0" providerId="Test" clId="FakeClientId" dt="2018-11-27T08:33:59.482" v="22" actId="790"/>
          <ac:spMkLst>
            <pc:docMk/>
            <pc:sldMk cId="169763702" sldId="275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3:54.982" v="21" actId="790"/>
        <pc:sldMkLst>
          <pc:docMk/>
          <pc:sldMk cId="2265463819" sldId="276"/>
        </pc:sldMkLst>
        <pc:spChg chg="mod">
          <ac:chgData name="Fake Test User" userId="SID-0" providerId="Test" clId="FakeClientId" dt="2018-11-27T08:33:54.982" v="21" actId="790"/>
          <ac:spMkLst>
            <pc:docMk/>
            <pc:sldMk cId="2265463819" sldId="276"/>
            <ac:spMk id="2" creationId="{00000000-0000-0000-0000-000000000000}"/>
          </ac:spMkLst>
        </pc:spChg>
        <pc:spChg chg="mod">
          <ac:chgData name="Fake Test User" userId="SID-0" providerId="Test" clId="FakeClientId" dt="2018-11-27T08:33:54.982" v="21" actId="790"/>
          <ac:spMkLst>
            <pc:docMk/>
            <pc:sldMk cId="2265463819" sldId="276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3:46.450" v="18" actId="790"/>
        <pc:sldMkLst>
          <pc:docMk/>
          <pc:sldMk cId="1980976995" sldId="277"/>
        </pc:sldMkLst>
        <pc:spChg chg="mod">
          <ac:chgData name="Fake Test User" userId="SID-0" providerId="Test" clId="FakeClientId" dt="2018-11-27T08:33:46.450" v="18" actId="790"/>
          <ac:spMkLst>
            <pc:docMk/>
            <pc:sldMk cId="1980976995" sldId="277"/>
            <ac:spMk id="2" creationId="{00000000-0000-0000-0000-000000000000}"/>
          </ac:spMkLst>
        </pc:spChg>
        <pc:spChg chg="mod">
          <ac:chgData name="Fake Test User" userId="SID-0" providerId="Test" clId="FakeClientId" dt="2018-11-27T08:33:46.450" v="18" actId="790"/>
          <ac:spMkLst>
            <pc:docMk/>
            <pc:sldMk cId="1980976995" sldId="277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3:42.809" v="17" actId="790"/>
        <pc:sldMkLst>
          <pc:docMk/>
          <pc:sldMk cId="1815000522" sldId="278"/>
        </pc:sldMkLst>
        <pc:spChg chg="mod">
          <ac:chgData name="Fake Test User" userId="SID-0" providerId="Test" clId="FakeClientId" dt="2018-11-27T08:33:42.809" v="17" actId="790"/>
          <ac:spMkLst>
            <pc:docMk/>
            <pc:sldMk cId="1815000522" sldId="278"/>
            <ac:spMk id="2" creationId="{00000000-0000-0000-0000-000000000000}"/>
          </ac:spMkLst>
        </pc:spChg>
        <pc:spChg chg="mod">
          <ac:chgData name="Fake Test User" userId="SID-0" providerId="Test" clId="FakeClientId" dt="2018-11-27T08:33:42.809" v="17" actId="790"/>
          <ac:spMkLst>
            <pc:docMk/>
            <pc:sldMk cId="1815000522" sldId="278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3:38.404" v="16" actId="790"/>
        <pc:sldMkLst>
          <pc:docMk/>
          <pc:sldMk cId="3899602683" sldId="279"/>
        </pc:sldMkLst>
        <pc:spChg chg="mod">
          <ac:chgData name="Fake Test User" userId="SID-0" providerId="Test" clId="FakeClientId" dt="2018-11-27T08:33:38.404" v="16" actId="790"/>
          <ac:spMkLst>
            <pc:docMk/>
            <pc:sldMk cId="3899602683" sldId="279"/>
            <ac:spMk id="2" creationId="{00000000-0000-0000-0000-000000000000}"/>
          </ac:spMkLst>
        </pc:spChg>
        <pc:spChg chg="mod">
          <ac:chgData name="Fake Test User" userId="SID-0" providerId="Test" clId="FakeClientId" dt="2018-11-27T08:33:38.404" v="16" actId="790"/>
          <ac:spMkLst>
            <pc:docMk/>
            <pc:sldMk cId="3899602683" sldId="279"/>
            <ac:spMk id="3" creationId="{00000000-0000-0000-0000-000000000000}"/>
          </ac:spMkLst>
        </pc:spChg>
      </pc:sldChg>
      <pc:sldChg chg="modSp">
        <pc:chgData name="Fake Test User" userId="SID-0" providerId="Test" clId="FakeClientId" dt="2018-11-27T08:34:35.104" v="29" actId="790"/>
        <pc:sldMkLst>
          <pc:docMk/>
          <pc:sldMk cId="1566073541" sldId="280"/>
        </pc:sldMkLst>
        <pc:spChg chg="mod">
          <ac:chgData name="Fake Test User" userId="SID-0" providerId="Test" clId="FakeClientId" dt="2018-11-27T08:34:35.104" v="29" actId="790"/>
          <ac:spMkLst>
            <pc:docMk/>
            <pc:sldMk cId="1566073541" sldId="280"/>
            <ac:spMk id="3" creationId="{00000000-0000-0000-0000-000000000000}"/>
          </ac:spMkLst>
        </pc:spChg>
        <pc:spChg chg="mod">
          <ac:chgData name="Fake Test User" userId="SID-0" providerId="Test" clId="FakeClientId" dt="2018-11-27T08:34:35.104" v="29" actId="790"/>
          <ac:spMkLst>
            <pc:docMk/>
            <pc:sldMk cId="1566073541" sldId="280"/>
            <ac:spMk id="4" creationId="{00000000-0000-0000-0000-000000000000}"/>
          </ac:spMkLst>
        </pc:spChg>
        <pc:picChg chg="mod">
          <ac:chgData name="Fake Test User" userId="SID-0" providerId="Test" clId="FakeClientId" dt="2018-11-27T08:23:05.815" v="0" actId="14826"/>
          <ac:picMkLst>
            <pc:docMk/>
            <pc:sldMk cId="1566073541" sldId="280"/>
            <ac:picMk id="5" creationId="{00000000-0000-0000-0000-000000000000}"/>
          </ac:picMkLst>
        </pc:picChg>
      </pc:sldChg>
      <pc:sldMasterChg chg="modSp modSldLayout">
        <pc:chgData name="Fake Test User" userId="SID-0" providerId="Test" clId="FakeClientId" dt="2018-11-27T08:32:46.791" v="15" actId="790"/>
        <pc:sldMasterMkLst>
          <pc:docMk/>
          <pc:sldMasterMk cId="3930970780" sldId="2147483684"/>
        </pc:sldMasterMkLst>
        <pc:spChg chg="mod">
          <ac:chgData name="Fake Test User" userId="SID-0" providerId="Test" clId="FakeClientId" dt="2018-11-27T08:25:58.399" v="4" actId="790"/>
          <ac:spMkLst>
            <pc:docMk/>
            <pc:sldMasterMk cId="3930970780" sldId="2147483684"/>
            <ac:spMk id="3" creationId="{00000000-0000-0000-0000-000000000000}"/>
          </ac:spMkLst>
        </pc:spChg>
        <pc:spChg chg="mod">
          <ac:chgData name="Fake Test User" userId="SID-0" providerId="Test" clId="FakeClientId" dt="2018-11-27T08:25:58.399" v="4" actId="790"/>
          <ac:spMkLst>
            <pc:docMk/>
            <pc:sldMasterMk cId="3930970780" sldId="2147483684"/>
            <ac:spMk id="8" creationId="{00000000-0000-0000-0000-000000000000}"/>
          </ac:spMkLst>
        </pc:spChg>
        <pc:spChg chg="mod">
          <ac:chgData name="Fake Test User" userId="SID-0" providerId="Test" clId="FakeClientId" dt="2018-11-27T08:25:58.399" v="4" actId="790"/>
          <ac:spMkLst>
            <pc:docMk/>
            <pc:sldMasterMk cId="3930970780" sldId="2147483684"/>
            <ac:spMk id="9" creationId="{00000000-0000-0000-0000-000000000000}"/>
          </ac:spMkLst>
        </pc:spChg>
        <pc:spChg chg="mod">
          <ac:chgData name="Fake Test User" userId="SID-0" providerId="Test" clId="FakeClientId" dt="2018-11-27T08:25:58.399" v="4" actId="790"/>
          <ac:spMkLst>
            <pc:docMk/>
            <pc:sldMasterMk cId="3930970780" sldId="2147483684"/>
            <ac:spMk id="13" creationId="{00000000-0000-0000-0000-000000000000}"/>
          </ac:spMkLst>
        </pc:spChg>
        <pc:spChg chg="mod">
          <ac:chgData name="Fake Test User" userId="SID-0" providerId="Test" clId="FakeClientId" dt="2018-11-27T08:25:58.399" v="4" actId="790"/>
          <ac:spMkLst>
            <pc:docMk/>
            <pc:sldMasterMk cId="3930970780" sldId="2147483684"/>
            <ac:spMk id="14" creationId="{00000000-0000-0000-0000-000000000000}"/>
          </ac:spMkLst>
        </pc:spChg>
        <pc:spChg chg="mod">
          <ac:chgData name="Fake Test User" userId="SID-0" providerId="Test" clId="FakeClientId" dt="2018-11-27T08:25:58.399" v="4" actId="790"/>
          <ac:spMkLst>
            <pc:docMk/>
            <pc:sldMasterMk cId="3930970780" sldId="2147483684"/>
            <ac:spMk id="22" creationId="{00000000-0000-0000-0000-000000000000}"/>
          </ac:spMkLst>
        </pc:spChg>
        <pc:spChg chg="mod">
          <ac:chgData name="Fake Test User" userId="SID-0" providerId="Test" clId="FakeClientId" dt="2018-11-27T08:25:58.399" v="4" actId="790"/>
          <ac:spMkLst>
            <pc:docMk/>
            <pc:sldMasterMk cId="3930970780" sldId="2147483684"/>
            <ac:spMk id="23" creationId="{00000000-0000-0000-0000-000000000000}"/>
          </ac:spMkLst>
        </pc:spChg>
        <pc:sldLayoutChg chg="modSp">
          <pc:chgData name="Fake Test User" userId="SID-0" providerId="Test" clId="FakeClientId" dt="2018-11-27T08:26:03.321" v="5" actId="790"/>
          <pc:sldLayoutMkLst>
            <pc:docMk/>
            <pc:sldMasterMk cId="3930970780" sldId="2147483684"/>
            <pc:sldLayoutMk cId="2400697361" sldId="2147483685"/>
          </pc:sldLayoutMkLst>
          <pc:spChg chg="mod">
            <ac:chgData name="Fake Test User" userId="SID-0" providerId="Test" clId="FakeClientId" dt="2018-11-27T08:26:03.321" v="5" actId="790"/>
            <ac:spMkLst>
              <pc:docMk/>
              <pc:sldMasterMk cId="3930970780" sldId="2147483684"/>
              <pc:sldLayoutMk cId="2400697361" sldId="2147483685"/>
              <ac:spMk id="7" creationId="{00000000-0000-0000-0000-000000000000}"/>
            </ac:spMkLst>
          </pc:spChg>
          <pc:spChg chg="mod">
            <ac:chgData name="Fake Test User" userId="SID-0" providerId="Test" clId="FakeClientId" dt="2018-11-27T08:26:03.321" v="5" actId="790"/>
            <ac:spMkLst>
              <pc:docMk/>
              <pc:sldMasterMk cId="3930970780" sldId="2147483684"/>
              <pc:sldLayoutMk cId="2400697361" sldId="2147483685"/>
              <ac:spMk id="8" creationId="{00000000-0000-0000-0000-000000000000}"/>
            </ac:spMkLst>
          </pc:spChg>
          <pc:spChg chg="mod">
            <ac:chgData name="Fake Test User" userId="SID-0" providerId="Test" clId="FakeClientId" dt="2018-11-27T08:26:03.321" v="5" actId="790"/>
            <ac:spMkLst>
              <pc:docMk/>
              <pc:sldMasterMk cId="3930970780" sldId="2147483684"/>
              <pc:sldLayoutMk cId="2400697361" sldId="2147483685"/>
              <ac:spMk id="9" creationId="{00000000-0000-0000-0000-000000000000}"/>
            </ac:spMkLst>
          </pc:spChg>
          <pc:spChg chg="mod">
            <ac:chgData name="Fake Test User" userId="SID-0" providerId="Test" clId="FakeClientId" dt="2018-11-27T08:26:03.321" v="5" actId="790"/>
            <ac:spMkLst>
              <pc:docMk/>
              <pc:sldMasterMk cId="3930970780" sldId="2147483684"/>
              <pc:sldLayoutMk cId="2400697361" sldId="2147483685"/>
              <ac:spMk id="10" creationId="{00000000-0000-0000-0000-000000000000}"/>
            </ac:spMkLst>
          </pc:spChg>
          <pc:spChg chg="mod">
            <ac:chgData name="Fake Test User" userId="SID-0" providerId="Test" clId="FakeClientId" dt="2018-11-27T08:26:03.321" v="5" actId="790"/>
            <ac:spMkLst>
              <pc:docMk/>
              <pc:sldMasterMk cId="3930970780" sldId="2147483684"/>
              <pc:sldLayoutMk cId="2400697361" sldId="2147483685"/>
              <ac:spMk id="11" creationId="{00000000-0000-0000-0000-000000000000}"/>
            </ac:spMkLst>
          </pc:spChg>
          <pc:spChg chg="mod">
            <ac:chgData name="Fake Test User" userId="SID-0" providerId="Test" clId="FakeClientId" dt="2018-11-27T08:26:03.321" v="5" actId="790"/>
            <ac:spMkLst>
              <pc:docMk/>
              <pc:sldMasterMk cId="3930970780" sldId="2147483684"/>
              <pc:sldLayoutMk cId="2400697361" sldId="2147483685"/>
              <ac:spMk id="12" creationId="{00000000-0000-0000-0000-000000000000}"/>
            </ac:spMkLst>
          </pc:spChg>
          <pc:spChg chg="mod">
            <ac:chgData name="Fake Test User" userId="SID-0" providerId="Test" clId="FakeClientId" dt="2018-11-27T08:26:03.321" v="5" actId="790"/>
            <ac:spMkLst>
              <pc:docMk/>
              <pc:sldMasterMk cId="3930970780" sldId="2147483684"/>
              <pc:sldLayoutMk cId="2400697361" sldId="2147483685"/>
              <ac:spMk id="13" creationId="{00000000-0000-0000-0000-000000000000}"/>
            </ac:spMkLst>
          </pc:spChg>
          <pc:spChg chg="mod">
            <ac:chgData name="Fake Test User" userId="SID-0" providerId="Test" clId="FakeClientId" dt="2018-11-27T08:26:03.321" v="5" actId="790"/>
            <ac:spMkLst>
              <pc:docMk/>
              <pc:sldMasterMk cId="3930970780" sldId="2147483684"/>
              <pc:sldLayoutMk cId="2400697361" sldId="2147483685"/>
              <ac:spMk id="17" creationId="{00000000-0000-0000-0000-000000000000}"/>
            </ac:spMkLst>
          </pc:spChg>
          <pc:spChg chg="mod">
            <ac:chgData name="Fake Test User" userId="SID-0" providerId="Test" clId="FakeClientId" dt="2018-11-27T08:26:03.321" v="5" actId="790"/>
            <ac:spMkLst>
              <pc:docMk/>
              <pc:sldMasterMk cId="3930970780" sldId="2147483684"/>
              <pc:sldLayoutMk cId="2400697361" sldId="2147483685"/>
              <ac:spMk id="28" creationId="{00000000-0000-0000-0000-000000000000}"/>
            </ac:spMkLst>
          </pc:spChg>
          <pc:spChg chg="mod">
            <ac:chgData name="Fake Test User" userId="SID-0" providerId="Test" clId="FakeClientId" dt="2018-11-27T08:26:03.321" v="5" actId="790"/>
            <ac:spMkLst>
              <pc:docMk/>
              <pc:sldMasterMk cId="3930970780" sldId="2147483684"/>
              <pc:sldLayoutMk cId="2400697361" sldId="2147483685"/>
              <ac:spMk id="29" creationId="{00000000-0000-0000-0000-000000000000}"/>
            </ac:spMkLst>
          </pc:spChg>
        </pc:sldLayoutChg>
        <pc:sldLayoutChg chg="modSp">
          <pc:chgData name="Fake Test User" userId="SID-0" providerId="Test" clId="FakeClientId" dt="2018-11-27T08:26:09.180" v="6" actId="790"/>
          <pc:sldLayoutMkLst>
            <pc:docMk/>
            <pc:sldMasterMk cId="3930970780" sldId="2147483684"/>
            <pc:sldLayoutMk cId="1316439447" sldId="2147483686"/>
          </pc:sldLayoutMkLst>
          <pc:spChg chg="mod">
            <ac:chgData name="Fake Test User" userId="SID-0" providerId="Test" clId="FakeClientId" dt="2018-11-27T08:26:09.180" v="6" actId="790"/>
            <ac:spMkLst>
              <pc:docMk/>
              <pc:sldMasterMk cId="3930970780" sldId="2147483684"/>
              <pc:sldLayoutMk cId="1316439447" sldId="2147483686"/>
              <ac:spMk id="2" creationId="{00000000-0000-0000-0000-000000000000}"/>
            </ac:spMkLst>
          </pc:spChg>
          <pc:spChg chg="mod">
            <ac:chgData name="Fake Test User" userId="SID-0" providerId="Test" clId="FakeClientId" dt="2018-11-27T08:26:09.180" v="6" actId="790"/>
            <ac:spMkLst>
              <pc:docMk/>
              <pc:sldMasterMk cId="3930970780" sldId="2147483684"/>
              <pc:sldLayoutMk cId="1316439447" sldId="2147483686"/>
              <ac:spMk id="4" creationId="{00000000-0000-0000-0000-000000000000}"/>
            </ac:spMkLst>
          </pc:spChg>
          <pc:spChg chg="mod">
            <ac:chgData name="Fake Test User" userId="SID-0" providerId="Test" clId="FakeClientId" dt="2018-11-27T08:26:09.180" v="6" actId="790"/>
            <ac:spMkLst>
              <pc:docMk/>
              <pc:sldMasterMk cId="3930970780" sldId="2147483684"/>
              <pc:sldLayoutMk cId="1316439447" sldId="2147483686"/>
              <ac:spMk id="5" creationId="{00000000-0000-0000-0000-000000000000}"/>
            </ac:spMkLst>
          </pc:spChg>
          <pc:spChg chg="mod">
            <ac:chgData name="Fake Test User" userId="SID-0" providerId="Test" clId="FakeClientId" dt="2018-11-27T08:26:09.180" v="6" actId="790"/>
            <ac:spMkLst>
              <pc:docMk/>
              <pc:sldMasterMk cId="3930970780" sldId="2147483684"/>
              <pc:sldLayoutMk cId="1316439447" sldId="2147483686"/>
              <ac:spMk id="6" creationId="{00000000-0000-0000-0000-000000000000}"/>
            </ac:spMkLst>
          </pc:spChg>
          <pc:spChg chg="mod">
            <ac:chgData name="Fake Test User" userId="SID-0" providerId="Test" clId="FakeClientId" dt="2018-11-27T08:26:09.180" v="6" actId="790"/>
            <ac:spMkLst>
              <pc:docMk/>
              <pc:sldMasterMk cId="3930970780" sldId="2147483684"/>
              <pc:sldLayoutMk cId="1316439447" sldId="2147483686"/>
              <ac:spMk id="8" creationId="{00000000-0000-0000-0000-000000000000}"/>
            </ac:spMkLst>
          </pc:spChg>
        </pc:sldLayoutChg>
        <pc:sldLayoutChg chg="modSp">
          <pc:chgData name="Fake Test User" userId="SID-0" providerId="Test" clId="FakeClientId" dt="2018-11-27T08:26:13.226" v="7" actId="790"/>
          <pc:sldLayoutMkLst>
            <pc:docMk/>
            <pc:sldMasterMk cId="3930970780" sldId="2147483684"/>
            <pc:sldLayoutMk cId="2908226720" sldId="2147483687"/>
          </pc:sldLayoutMkLst>
          <pc:spChg chg="mod">
            <ac:chgData name="Fake Test User" userId="SID-0" providerId="Test" clId="FakeClientId" dt="2018-11-27T08:26:13.226" v="7" actId="790"/>
            <ac:spMkLst>
              <pc:docMk/>
              <pc:sldMasterMk cId="3930970780" sldId="2147483684"/>
              <pc:sldLayoutMk cId="2908226720" sldId="2147483687"/>
              <ac:spMk id="2" creationId="{00000000-0000-0000-0000-000000000000}"/>
            </ac:spMkLst>
          </pc:spChg>
          <pc:spChg chg="mod">
            <ac:chgData name="Fake Test User" userId="SID-0" providerId="Test" clId="FakeClientId" dt="2018-11-27T08:26:13.226" v="7" actId="790"/>
            <ac:spMkLst>
              <pc:docMk/>
              <pc:sldMasterMk cId="3930970780" sldId="2147483684"/>
              <pc:sldLayoutMk cId="2908226720" sldId="2147483687"/>
              <ac:spMk id="3" creationId="{00000000-0000-0000-0000-000000000000}"/>
            </ac:spMkLst>
          </pc:spChg>
          <pc:spChg chg="mod">
            <ac:chgData name="Fake Test User" userId="SID-0" providerId="Test" clId="FakeClientId" dt="2018-11-27T08:26:13.226" v="7" actId="790"/>
            <ac:spMkLst>
              <pc:docMk/>
              <pc:sldMasterMk cId="3930970780" sldId="2147483684"/>
              <pc:sldLayoutMk cId="2908226720" sldId="2147483687"/>
              <ac:spMk id="4" creationId="{00000000-0000-0000-0000-000000000000}"/>
            </ac:spMkLst>
          </pc:spChg>
          <pc:spChg chg="mod">
            <ac:chgData name="Fake Test User" userId="SID-0" providerId="Test" clId="FakeClientId" dt="2018-11-27T08:26:13.226" v="7" actId="790"/>
            <ac:spMkLst>
              <pc:docMk/>
              <pc:sldMasterMk cId="3930970780" sldId="2147483684"/>
              <pc:sldLayoutMk cId="2908226720" sldId="2147483687"/>
              <ac:spMk id="5" creationId="{00000000-0000-0000-0000-000000000000}"/>
            </ac:spMkLst>
          </pc:spChg>
          <pc:spChg chg="mod">
            <ac:chgData name="Fake Test User" userId="SID-0" providerId="Test" clId="FakeClientId" dt="2018-11-27T08:26:13.226" v="7" actId="790"/>
            <ac:spMkLst>
              <pc:docMk/>
              <pc:sldMasterMk cId="3930970780" sldId="2147483684"/>
              <pc:sldLayoutMk cId="2908226720" sldId="2147483687"/>
              <ac:spMk id="6" creationId="{00000000-0000-0000-0000-000000000000}"/>
            </ac:spMkLst>
          </pc:spChg>
          <pc:spChg chg="mod">
            <ac:chgData name="Fake Test User" userId="SID-0" providerId="Test" clId="FakeClientId" dt="2018-11-27T08:26:13.226" v="7" actId="790"/>
            <ac:spMkLst>
              <pc:docMk/>
              <pc:sldMasterMk cId="3930970780" sldId="2147483684"/>
              <pc:sldLayoutMk cId="2908226720" sldId="2147483687"/>
              <ac:spMk id="7" creationId="{00000000-0000-0000-0000-000000000000}"/>
            </ac:spMkLst>
          </pc:spChg>
          <pc:spChg chg="mod">
            <ac:chgData name="Fake Test User" userId="SID-0" providerId="Test" clId="FakeClientId" dt="2018-11-27T08:26:13.226" v="7" actId="790"/>
            <ac:spMkLst>
              <pc:docMk/>
              <pc:sldMasterMk cId="3930970780" sldId="2147483684"/>
              <pc:sldLayoutMk cId="2908226720" sldId="2147483687"/>
              <ac:spMk id="8" creationId="{00000000-0000-0000-0000-000000000000}"/>
            </ac:spMkLst>
          </pc:spChg>
          <pc:spChg chg="mod">
            <ac:chgData name="Fake Test User" userId="SID-0" providerId="Test" clId="FakeClientId" dt="2018-11-27T08:26:13.226" v="7" actId="790"/>
            <ac:spMkLst>
              <pc:docMk/>
              <pc:sldMasterMk cId="3930970780" sldId="2147483684"/>
              <pc:sldLayoutMk cId="2908226720" sldId="2147483687"/>
              <ac:spMk id="9" creationId="{00000000-0000-0000-0000-000000000000}"/>
            </ac:spMkLst>
          </pc:spChg>
          <pc:spChg chg="mod">
            <ac:chgData name="Fake Test User" userId="SID-0" providerId="Test" clId="FakeClientId" dt="2018-11-27T08:26:13.226" v="7" actId="790"/>
            <ac:spMkLst>
              <pc:docMk/>
              <pc:sldMasterMk cId="3930970780" sldId="2147483684"/>
              <pc:sldLayoutMk cId="2908226720" sldId="2147483687"/>
              <ac:spMk id="10" creationId="{00000000-0000-0000-0000-000000000000}"/>
            </ac:spMkLst>
          </pc:spChg>
          <pc:spChg chg="mod">
            <ac:chgData name="Fake Test User" userId="SID-0" providerId="Test" clId="FakeClientId" dt="2018-11-27T08:26:13.226" v="7" actId="790"/>
            <ac:spMkLst>
              <pc:docMk/>
              <pc:sldMasterMk cId="3930970780" sldId="2147483684"/>
              <pc:sldLayoutMk cId="2908226720" sldId="2147483687"/>
              <ac:spMk id="11" creationId="{00000000-0000-0000-0000-000000000000}"/>
            </ac:spMkLst>
          </pc:spChg>
        </pc:sldLayoutChg>
        <pc:sldLayoutChg chg="modSp">
          <pc:chgData name="Fake Test User" userId="SID-0" providerId="Test" clId="FakeClientId" dt="2018-11-27T08:26:17.289" v="8" actId="790"/>
          <pc:sldLayoutMkLst>
            <pc:docMk/>
            <pc:sldMasterMk cId="3930970780" sldId="2147483684"/>
            <pc:sldLayoutMk cId="365849381" sldId="2147483688"/>
          </pc:sldLayoutMkLst>
          <pc:spChg chg="mod">
            <ac:chgData name="Fake Test User" userId="SID-0" providerId="Test" clId="FakeClientId" dt="2018-11-27T08:26:17.289" v="8" actId="790"/>
            <ac:spMkLst>
              <pc:docMk/>
              <pc:sldMasterMk cId="3930970780" sldId="2147483684"/>
              <pc:sldLayoutMk cId="365849381" sldId="2147483688"/>
              <ac:spMk id="2" creationId="{00000000-0000-0000-0000-000000000000}"/>
            </ac:spMkLst>
          </pc:spChg>
          <pc:spChg chg="mod">
            <ac:chgData name="Fake Test User" userId="SID-0" providerId="Test" clId="FakeClientId" dt="2018-11-27T08:26:17.289" v="8" actId="790"/>
            <ac:spMkLst>
              <pc:docMk/>
              <pc:sldMasterMk cId="3930970780" sldId="2147483684"/>
              <pc:sldLayoutMk cId="365849381" sldId="2147483688"/>
              <ac:spMk id="5" creationId="{00000000-0000-0000-0000-000000000000}"/>
            </ac:spMkLst>
          </pc:spChg>
          <pc:spChg chg="mod">
            <ac:chgData name="Fake Test User" userId="SID-0" providerId="Test" clId="FakeClientId" dt="2018-11-27T08:26:17.289" v="8" actId="790"/>
            <ac:spMkLst>
              <pc:docMk/>
              <pc:sldMasterMk cId="3930970780" sldId="2147483684"/>
              <pc:sldLayoutMk cId="365849381" sldId="2147483688"/>
              <ac:spMk id="6" creationId="{00000000-0000-0000-0000-000000000000}"/>
            </ac:spMkLst>
          </pc:spChg>
          <pc:spChg chg="mod">
            <ac:chgData name="Fake Test User" userId="SID-0" providerId="Test" clId="FakeClientId" dt="2018-11-27T08:26:17.289" v="8" actId="790"/>
            <ac:spMkLst>
              <pc:docMk/>
              <pc:sldMasterMk cId="3930970780" sldId="2147483684"/>
              <pc:sldLayoutMk cId="365849381" sldId="2147483688"/>
              <ac:spMk id="7" creationId="{00000000-0000-0000-0000-000000000000}"/>
            </ac:spMkLst>
          </pc:spChg>
          <pc:spChg chg="mod">
            <ac:chgData name="Fake Test User" userId="SID-0" providerId="Test" clId="FakeClientId" dt="2018-11-27T08:26:17.289" v="8" actId="790"/>
            <ac:spMkLst>
              <pc:docMk/>
              <pc:sldMasterMk cId="3930970780" sldId="2147483684"/>
              <pc:sldLayoutMk cId="365849381" sldId="2147483688"/>
              <ac:spMk id="9" creationId="{00000000-0000-0000-0000-000000000000}"/>
            </ac:spMkLst>
          </pc:spChg>
          <pc:spChg chg="mod">
            <ac:chgData name="Fake Test User" userId="SID-0" providerId="Test" clId="FakeClientId" dt="2018-11-27T08:26:17.289" v="8" actId="790"/>
            <ac:spMkLst>
              <pc:docMk/>
              <pc:sldMasterMk cId="3930970780" sldId="2147483684"/>
              <pc:sldLayoutMk cId="365849381" sldId="2147483688"/>
              <ac:spMk id="11" creationId="{00000000-0000-0000-0000-000000000000}"/>
            </ac:spMkLst>
          </pc:spChg>
        </pc:sldLayoutChg>
        <pc:sldLayoutChg chg="modSp">
          <pc:chgData name="Fake Test User" userId="SID-0" providerId="Test" clId="FakeClientId" dt="2018-11-27T08:26:21.867" v="9" actId="790"/>
          <pc:sldLayoutMkLst>
            <pc:docMk/>
            <pc:sldMasterMk cId="3930970780" sldId="2147483684"/>
            <pc:sldLayoutMk cId="911274356" sldId="2147483689"/>
          </pc:sldLayoutMkLst>
          <pc:spChg chg="mod">
            <ac:chgData name="Fake Test User" userId="SID-0" providerId="Test" clId="FakeClientId" dt="2018-11-27T08:26:21.867" v="9" actId="790"/>
            <ac:spMkLst>
              <pc:docMk/>
              <pc:sldMasterMk cId="3930970780" sldId="2147483684"/>
              <pc:sldLayoutMk cId="911274356" sldId="2147483689"/>
              <ac:spMk id="2" creationId="{00000000-0000-0000-0000-000000000000}"/>
            </ac:spMkLst>
          </pc:spChg>
          <pc:spChg chg="mod">
            <ac:chgData name="Fake Test User" userId="SID-0" providerId="Test" clId="FakeClientId" dt="2018-11-27T08:26:21.867" v="9" actId="790"/>
            <ac:spMkLst>
              <pc:docMk/>
              <pc:sldMasterMk cId="3930970780" sldId="2147483684"/>
              <pc:sldLayoutMk cId="911274356" sldId="2147483689"/>
              <ac:spMk id="3" creationId="{00000000-0000-0000-0000-000000000000}"/>
            </ac:spMkLst>
          </pc:spChg>
          <pc:spChg chg="mod">
            <ac:chgData name="Fake Test User" userId="SID-0" providerId="Test" clId="FakeClientId" dt="2018-11-27T08:26:21.867" v="9" actId="790"/>
            <ac:spMkLst>
              <pc:docMk/>
              <pc:sldMasterMk cId="3930970780" sldId="2147483684"/>
              <pc:sldLayoutMk cId="911274356" sldId="2147483689"/>
              <ac:spMk id="4" creationId="{00000000-0000-0000-0000-000000000000}"/>
            </ac:spMkLst>
          </pc:spChg>
          <pc:spChg chg="mod">
            <ac:chgData name="Fake Test User" userId="SID-0" providerId="Test" clId="FakeClientId" dt="2018-11-27T08:26:21.867" v="9" actId="790"/>
            <ac:spMkLst>
              <pc:docMk/>
              <pc:sldMasterMk cId="3930970780" sldId="2147483684"/>
              <pc:sldLayoutMk cId="911274356" sldId="2147483689"/>
              <ac:spMk id="7" creationId="{00000000-0000-0000-0000-000000000000}"/>
            </ac:spMkLst>
          </pc:spChg>
          <pc:spChg chg="mod">
            <ac:chgData name="Fake Test User" userId="SID-0" providerId="Test" clId="FakeClientId" dt="2018-11-27T08:26:21.867" v="9" actId="790"/>
            <ac:spMkLst>
              <pc:docMk/>
              <pc:sldMasterMk cId="3930970780" sldId="2147483684"/>
              <pc:sldLayoutMk cId="911274356" sldId="2147483689"/>
              <ac:spMk id="8" creationId="{00000000-0000-0000-0000-000000000000}"/>
            </ac:spMkLst>
          </pc:spChg>
          <pc:spChg chg="mod">
            <ac:chgData name="Fake Test User" userId="SID-0" providerId="Test" clId="FakeClientId" dt="2018-11-27T08:26:21.867" v="9" actId="790"/>
            <ac:spMkLst>
              <pc:docMk/>
              <pc:sldMasterMk cId="3930970780" sldId="2147483684"/>
              <pc:sldLayoutMk cId="911274356" sldId="2147483689"/>
              <ac:spMk id="9" creationId="{00000000-0000-0000-0000-000000000000}"/>
            </ac:spMkLst>
          </pc:spChg>
          <pc:spChg chg="mod">
            <ac:chgData name="Fake Test User" userId="SID-0" providerId="Test" clId="FakeClientId" dt="2018-11-27T08:26:21.867" v="9" actId="790"/>
            <ac:spMkLst>
              <pc:docMk/>
              <pc:sldMasterMk cId="3930970780" sldId="2147483684"/>
              <pc:sldLayoutMk cId="911274356" sldId="2147483689"/>
              <ac:spMk id="11" creationId="{00000000-0000-0000-0000-000000000000}"/>
            </ac:spMkLst>
          </pc:spChg>
          <pc:spChg chg="mod">
            <ac:chgData name="Fake Test User" userId="SID-0" providerId="Test" clId="FakeClientId" dt="2018-11-27T08:26:21.867" v="9" actId="790"/>
            <ac:spMkLst>
              <pc:docMk/>
              <pc:sldMasterMk cId="3930970780" sldId="2147483684"/>
              <pc:sldLayoutMk cId="911274356" sldId="2147483689"/>
              <ac:spMk id="13" creationId="{00000000-0000-0000-0000-000000000000}"/>
            </ac:spMkLst>
          </pc:spChg>
        </pc:sldLayoutChg>
        <pc:sldLayoutChg chg="modSp">
          <pc:chgData name="Fake Test User" userId="SID-0" providerId="Test" clId="FakeClientId" dt="2018-11-27T08:26:25.819" v="10" actId="790"/>
          <pc:sldLayoutMkLst>
            <pc:docMk/>
            <pc:sldMasterMk cId="3930970780" sldId="2147483684"/>
            <pc:sldLayoutMk cId="161307479" sldId="2147483690"/>
          </pc:sldLayoutMkLst>
          <pc:spChg chg="mod">
            <ac:chgData name="Fake Test User" userId="SID-0" providerId="Test" clId="FakeClientId" dt="2018-11-27T08:26:25.819" v="10" actId="790"/>
            <ac:spMkLst>
              <pc:docMk/>
              <pc:sldMasterMk cId="3930970780" sldId="2147483684"/>
              <pc:sldLayoutMk cId="161307479" sldId="2147483690"/>
              <ac:spMk id="2" creationId="{00000000-0000-0000-0000-000000000000}"/>
            </ac:spMkLst>
          </pc:spChg>
          <pc:spChg chg="mod">
            <ac:chgData name="Fake Test User" userId="SID-0" providerId="Test" clId="FakeClientId" dt="2018-11-27T08:26:25.819" v="10" actId="790"/>
            <ac:spMkLst>
              <pc:docMk/>
              <pc:sldMasterMk cId="3930970780" sldId="2147483684"/>
              <pc:sldLayoutMk cId="161307479" sldId="2147483690"/>
              <ac:spMk id="3" creationId="{00000000-0000-0000-0000-000000000000}"/>
            </ac:spMkLst>
          </pc:spChg>
          <pc:spChg chg="mod">
            <ac:chgData name="Fake Test User" userId="SID-0" providerId="Test" clId="FakeClientId" dt="2018-11-27T08:26:25.819" v="10" actId="790"/>
            <ac:spMkLst>
              <pc:docMk/>
              <pc:sldMasterMk cId="3930970780" sldId="2147483684"/>
              <pc:sldLayoutMk cId="161307479" sldId="2147483690"/>
              <ac:spMk id="4" creationId="{00000000-0000-0000-0000-000000000000}"/>
            </ac:spMkLst>
          </pc:spChg>
          <pc:spChg chg="mod">
            <ac:chgData name="Fake Test User" userId="SID-0" providerId="Test" clId="FakeClientId" dt="2018-11-27T08:26:25.819" v="10" actId="790"/>
            <ac:spMkLst>
              <pc:docMk/>
              <pc:sldMasterMk cId="3930970780" sldId="2147483684"/>
              <pc:sldLayoutMk cId="161307479" sldId="2147483690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8-11-27T08:32:27.761" v="11" actId="790"/>
          <pc:sldLayoutMkLst>
            <pc:docMk/>
            <pc:sldMasterMk cId="3930970780" sldId="2147483684"/>
            <pc:sldLayoutMk cId="711557609" sldId="2147483691"/>
          </pc:sldLayoutMkLst>
          <pc:spChg chg="mod">
            <ac:chgData name="Fake Test User" userId="SID-0" providerId="Test" clId="FakeClientId" dt="2018-11-27T08:32:27.761" v="11" actId="790"/>
            <ac:spMkLst>
              <pc:docMk/>
              <pc:sldMasterMk cId="3930970780" sldId="2147483684"/>
              <pc:sldLayoutMk cId="711557609" sldId="2147483691"/>
              <ac:spMk id="2" creationId="{00000000-0000-0000-0000-000000000000}"/>
            </ac:spMkLst>
          </pc:spChg>
          <pc:spChg chg="mod">
            <ac:chgData name="Fake Test User" userId="SID-0" providerId="Test" clId="FakeClientId" dt="2018-11-27T08:32:27.761" v="11" actId="790"/>
            <ac:spMkLst>
              <pc:docMk/>
              <pc:sldMasterMk cId="3930970780" sldId="2147483684"/>
              <pc:sldLayoutMk cId="711557609" sldId="2147483691"/>
              <ac:spMk id="3" creationId="{00000000-0000-0000-0000-000000000000}"/>
            </ac:spMkLst>
          </pc:spChg>
          <pc:spChg chg="mod">
            <ac:chgData name="Fake Test User" userId="SID-0" providerId="Test" clId="FakeClientId" dt="2018-11-27T08:32:27.761" v="11" actId="790"/>
            <ac:spMkLst>
              <pc:docMk/>
              <pc:sldMasterMk cId="3930970780" sldId="2147483684"/>
              <pc:sldLayoutMk cId="711557609" sldId="2147483691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8-11-27T08:32:32.385" v="12" actId="790"/>
          <pc:sldLayoutMkLst>
            <pc:docMk/>
            <pc:sldMasterMk cId="3930970780" sldId="2147483684"/>
            <pc:sldLayoutMk cId="3566269560" sldId="2147483692"/>
          </pc:sldLayoutMkLst>
          <pc:spChg chg="mod">
            <ac:chgData name="Fake Test User" userId="SID-0" providerId="Test" clId="FakeClientId" dt="2018-11-27T08:32:32.385" v="12" actId="790"/>
            <ac:spMkLst>
              <pc:docMk/>
              <pc:sldMasterMk cId="3930970780" sldId="2147483684"/>
              <pc:sldLayoutMk cId="3566269560" sldId="2147483692"/>
              <ac:spMk id="2" creationId="{00000000-0000-0000-0000-000000000000}"/>
            </ac:spMkLst>
          </pc:spChg>
          <pc:spChg chg="mod">
            <ac:chgData name="Fake Test User" userId="SID-0" providerId="Test" clId="FakeClientId" dt="2018-11-27T08:32:32.385" v="12" actId="790"/>
            <ac:spMkLst>
              <pc:docMk/>
              <pc:sldMasterMk cId="3930970780" sldId="2147483684"/>
              <pc:sldLayoutMk cId="3566269560" sldId="2147483692"/>
              <ac:spMk id="3" creationId="{00000000-0000-0000-0000-000000000000}"/>
            </ac:spMkLst>
          </pc:spChg>
          <pc:spChg chg="mod">
            <ac:chgData name="Fake Test User" userId="SID-0" providerId="Test" clId="FakeClientId" dt="2018-11-27T08:32:32.385" v="12" actId="790"/>
            <ac:spMkLst>
              <pc:docMk/>
              <pc:sldMasterMk cId="3930970780" sldId="2147483684"/>
              <pc:sldLayoutMk cId="3566269560" sldId="2147483692"/>
              <ac:spMk id="5" creationId="{00000000-0000-0000-0000-000000000000}"/>
            </ac:spMkLst>
          </pc:spChg>
          <pc:spChg chg="mod">
            <ac:chgData name="Fake Test User" userId="SID-0" providerId="Test" clId="FakeClientId" dt="2018-11-27T08:32:32.385" v="12" actId="790"/>
            <ac:spMkLst>
              <pc:docMk/>
              <pc:sldMasterMk cId="3930970780" sldId="2147483684"/>
              <pc:sldLayoutMk cId="3566269560" sldId="2147483692"/>
              <ac:spMk id="6" creationId="{00000000-0000-0000-0000-000000000000}"/>
            </ac:spMkLst>
          </pc:spChg>
          <pc:spChg chg="mod">
            <ac:chgData name="Fake Test User" userId="SID-0" providerId="Test" clId="FakeClientId" dt="2018-11-27T08:32:32.385" v="12" actId="790"/>
            <ac:spMkLst>
              <pc:docMk/>
              <pc:sldMasterMk cId="3930970780" sldId="2147483684"/>
              <pc:sldLayoutMk cId="3566269560" sldId="2147483692"/>
              <ac:spMk id="7" creationId="{00000000-0000-0000-0000-000000000000}"/>
            </ac:spMkLst>
          </pc:spChg>
          <pc:spChg chg="mod">
            <ac:chgData name="Fake Test User" userId="SID-0" providerId="Test" clId="FakeClientId" dt="2018-11-27T08:32:32.385" v="12" actId="790"/>
            <ac:spMkLst>
              <pc:docMk/>
              <pc:sldMasterMk cId="3930970780" sldId="2147483684"/>
              <pc:sldLayoutMk cId="3566269560" sldId="2147483692"/>
              <ac:spMk id="8" creationId="{00000000-0000-0000-0000-000000000000}"/>
            </ac:spMkLst>
          </pc:spChg>
          <pc:spChg chg="mod">
            <ac:chgData name="Fake Test User" userId="SID-0" providerId="Test" clId="FakeClientId" dt="2018-11-27T08:32:32.385" v="12" actId="790"/>
            <ac:spMkLst>
              <pc:docMk/>
              <pc:sldMasterMk cId="3930970780" sldId="2147483684"/>
              <pc:sldLayoutMk cId="3566269560" sldId="2147483692"/>
              <ac:spMk id="9" creationId="{00000000-0000-0000-0000-000000000000}"/>
            </ac:spMkLst>
          </pc:spChg>
          <pc:spChg chg="mod">
            <ac:chgData name="Fake Test User" userId="SID-0" providerId="Test" clId="FakeClientId" dt="2018-11-27T08:32:32.385" v="12" actId="790"/>
            <ac:spMkLst>
              <pc:docMk/>
              <pc:sldMasterMk cId="3930970780" sldId="2147483684"/>
              <pc:sldLayoutMk cId="3566269560" sldId="2147483692"/>
              <ac:spMk id="11" creationId="{00000000-0000-0000-0000-000000000000}"/>
            </ac:spMkLst>
          </pc:spChg>
        </pc:sldLayoutChg>
        <pc:sldLayoutChg chg="modSp">
          <pc:chgData name="Fake Test User" userId="SID-0" providerId="Test" clId="FakeClientId" dt="2018-11-27T08:32:37.276" v="13" actId="790"/>
          <pc:sldLayoutMkLst>
            <pc:docMk/>
            <pc:sldMasterMk cId="3930970780" sldId="2147483684"/>
            <pc:sldLayoutMk cId="3726577453" sldId="2147483693"/>
          </pc:sldLayoutMkLst>
          <pc:spChg chg="mod">
            <ac:chgData name="Fake Test User" userId="SID-0" providerId="Test" clId="FakeClientId" dt="2018-11-27T08:32:37.276" v="13" actId="790"/>
            <ac:spMkLst>
              <pc:docMk/>
              <pc:sldMasterMk cId="3930970780" sldId="2147483684"/>
              <pc:sldLayoutMk cId="3726577453" sldId="2147483693"/>
              <ac:spMk id="2" creationId="{00000000-0000-0000-0000-000000000000}"/>
            </ac:spMkLst>
          </pc:spChg>
          <pc:spChg chg="mod">
            <ac:chgData name="Fake Test User" userId="SID-0" providerId="Test" clId="FakeClientId" dt="2018-11-27T08:32:37.276" v="13" actId="790"/>
            <ac:spMkLst>
              <pc:docMk/>
              <pc:sldMasterMk cId="3930970780" sldId="2147483684"/>
              <pc:sldLayoutMk cId="3726577453" sldId="2147483693"/>
              <ac:spMk id="3" creationId="{00000000-0000-0000-0000-000000000000}"/>
            </ac:spMkLst>
          </pc:spChg>
          <pc:spChg chg="mod">
            <ac:chgData name="Fake Test User" userId="SID-0" providerId="Test" clId="FakeClientId" dt="2018-11-27T08:32:37.276" v="13" actId="790"/>
            <ac:spMkLst>
              <pc:docMk/>
              <pc:sldMasterMk cId="3930970780" sldId="2147483684"/>
              <pc:sldLayoutMk cId="3726577453" sldId="2147483693"/>
              <ac:spMk id="4" creationId="{00000000-0000-0000-0000-000000000000}"/>
            </ac:spMkLst>
          </pc:spChg>
          <pc:spChg chg="mod">
            <ac:chgData name="Fake Test User" userId="SID-0" providerId="Test" clId="FakeClientId" dt="2018-11-27T08:32:37.276" v="13" actId="790"/>
            <ac:spMkLst>
              <pc:docMk/>
              <pc:sldMasterMk cId="3930970780" sldId="2147483684"/>
              <pc:sldLayoutMk cId="3726577453" sldId="2147483693"/>
              <ac:spMk id="5" creationId="{00000000-0000-0000-0000-000000000000}"/>
            </ac:spMkLst>
          </pc:spChg>
          <pc:spChg chg="mod">
            <ac:chgData name="Fake Test User" userId="SID-0" providerId="Test" clId="FakeClientId" dt="2018-11-27T08:32:37.276" v="13" actId="790"/>
            <ac:spMkLst>
              <pc:docMk/>
              <pc:sldMasterMk cId="3930970780" sldId="2147483684"/>
              <pc:sldLayoutMk cId="3726577453" sldId="2147483693"/>
              <ac:spMk id="6" creationId="{00000000-0000-0000-0000-000000000000}"/>
            </ac:spMkLst>
          </pc:spChg>
          <pc:spChg chg="mod">
            <ac:chgData name="Fake Test User" userId="SID-0" providerId="Test" clId="FakeClientId" dt="2018-11-27T08:32:37.276" v="13" actId="790"/>
            <ac:spMkLst>
              <pc:docMk/>
              <pc:sldMasterMk cId="3930970780" sldId="2147483684"/>
              <pc:sldLayoutMk cId="3726577453" sldId="2147483693"/>
              <ac:spMk id="7" creationId="{00000000-0000-0000-0000-000000000000}"/>
            </ac:spMkLst>
          </pc:spChg>
          <pc:spChg chg="mod">
            <ac:chgData name="Fake Test User" userId="SID-0" providerId="Test" clId="FakeClientId" dt="2018-11-27T08:32:37.276" v="13" actId="790"/>
            <ac:spMkLst>
              <pc:docMk/>
              <pc:sldMasterMk cId="3930970780" sldId="2147483684"/>
              <pc:sldLayoutMk cId="3726577453" sldId="2147483693"/>
              <ac:spMk id="11" creationId="{00000000-0000-0000-0000-000000000000}"/>
            </ac:spMkLst>
          </pc:spChg>
          <pc:spChg chg="mod">
            <ac:chgData name="Fake Test User" userId="SID-0" providerId="Test" clId="FakeClientId" dt="2018-11-27T08:32:37.276" v="13" actId="790"/>
            <ac:spMkLst>
              <pc:docMk/>
              <pc:sldMasterMk cId="3930970780" sldId="2147483684"/>
              <pc:sldLayoutMk cId="3726577453" sldId="2147483693"/>
              <ac:spMk id="12" creationId="{00000000-0000-0000-0000-000000000000}"/>
            </ac:spMkLst>
          </pc:spChg>
          <pc:spChg chg="mod">
            <ac:chgData name="Fake Test User" userId="SID-0" providerId="Test" clId="FakeClientId" dt="2018-11-27T08:32:37.276" v="13" actId="790"/>
            <ac:spMkLst>
              <pc:docMk/>
              <pc:sldMasterMk cId="3930970780" sldId="2147483684"/>
              <pc:sldLayoutMk cId="3726577453" sldId="2147483693"/>
              <ac:spMk id="13" creationId="{00000000-0000-0000-0000-000000000000}"/>
            </ac:spMkLst>
          </pc:spChg>
        </pc:sldLayoutChg>
        <pc:sldLayoutChg chg="modSp">
          <pc:chgData name="Fake Test User" userId="SID-0" providerId="Test" clId="FakeClientId" dt="2018-11-27T08:32:41.432" v="14" actId="790"/>
          <pc:sldLayoutMkLst>
            <pc:docMk/>
            <pc:sldMasterMk cId="3930970780" sldId="2147483684"/>
            <pc:sldLayoutMk cId="3207736462" sldId="2147483694"/>
          </pc:sldLayoutMkLst>
          <pc:spChg chg="mod">
            <ac:chgData name="Fake Test User" userId="SID-0" providerId="Test" clId="FakeClientId" dt="2018-11-27T08:32:41.432" v="14" actId="790"/>
            <ac:spMkLst>
              <pc:docMk/>
              <pc:sldMasterMk cId="3930970780" sldId="2147483684"/>
              <pc:sldLayoutMk cId="3207736462" sldId="2147483694"/>
              <ac:spMk id="2" creationId="{00000000-0000-0000-0000-000000000000}"/>
            </ac:spMkLst>
          </pc:spChg>
          <pc:spChg chg="mod">
            <ac:chgData name="Fake Test User" userId="SID-0" providerId="Test" clId="FakeClientId" dt="2018-11-27T08:32:41.432" v="14" actId="790"/>
            <ac:spMkLst>
              <pc:docMk/>
              <pc:sldMasterMk cId="3930970780" sldId="2147483684"/>
              <pc:sldLayoutMk cId="3207736462" sldId="2147483694"/>
              <ac:spMk id="3" creationId="{00000000-0000-0000-0000-000000000000}"/>
            </ac:spMkLst>
          </pc:spChg>
          <pc:spChg chg="mod">
            <ac:chgData name="Fake Test User" userId="SID-0" providerId="Test" clId="FakeClientId" dt="2018-11-27T08:32:41.432" v="14" actId="790"/>
            <ac:spMkLst>
              <pc:docMk/>
              <pc:sldMasterMk cId="3930970780" sldId="2147483684"/>
              <pc:sldLayoutMk cId="3207736462" sldId="2147483694"/>
              <ac:spMk id="4" creationId="{00000000-0000-0000-0000-000000000000}"/>
            </ac:spMkLst>
          </pc:spChg>
          <pc:spChg chg="mod">
            <ac:chgData name="Fake Test User" userId="SID-0" providerId="Test" clId="FakeClientId" dt="2018-11-27T08:32:41.432" v="14" actId="790"/>
            <ac:spMkLst>
              <pc:docMk/>
              <pc:sldMasterMk cId="3930970780" sldId="2147483684"/>
              <pc:sldLayoutMk cId="3207736462" sldId="2147483694"/>
              <ac:spMk id="5" creationId="{00000000-0000-0000-0000-000000000000}"/>
            </ac:spMkLst>
          </pc:spChg>
          <pc:spChg chg="mod">
            <ac:chgData name="Fake Test User" userId="SID-0" providerId="Test" clId="FakeClientId" dt="2018-11-27T08:32:41.432" v="14" actId="790"/>
            <ac:spMkLst>
              <pc:docMk/>
              <pc:sldMasterMk cId="3930970780" sldId="2147483684"/>
              <pc:sldLayoutMk cId="3207736462" sldId="2147483694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1-27T08:32:46.791" v="15" actId="790"/>
          <pc:sldLayoutMkLst>
            <pc:docMk/>
            <pc:sldMasterMk cId="3930970780" sldId="2147483684"/>
            <pc:sldLayoutMk cId="3923587181" sldId="2147483695"/>
          </pc:sldLayoutMkLst>
          <pc:spChg chg="mod">
            <ac:chgData name="Fake Test User" userId="SID-0" providerId="Test" clId="FakeClientId" dt="2018-11-27T08:32:46.791" v="15" actId="790"/>
            <ac:spMkLst>
              <pc:docMk/>
              <pc:sldMasterMk cId="3930970780" sldId="2147483684"/>
              <pc:sldLayoutMk cId="3923587181" sldId="2147483695"/>
              <ac:spMk id="2" creationId="{00000000-0000-0000-0000-000000000000}"/>
            </ac:spMkLst>
          </pc:spChg>
          <pc:spChg chg="mod">
            <ac:chgData name="Fake Test User" userId="SID-0" providerId="Test" clId="FakeClientId" dt="2018-11-27T08:32:46.791" v="15" actId="790"/>
            <ac:spMkLst>
              <pc:docMk/>
              <pc:sldMasterMk cId="3930970780" sldId="2147483684"/>
              <pc:sldLayoutMk cId="3923587181" sldId="2147483695"/>
              <ac:spMk id="3" creationId="{00000000-0000-0000-0000-000000000000}"/>
            </ac:spMkLst>
          </pc:spChg>
          <pc:spChg chg="mod">
            <ac:chgData name="Fake Test User" userId="SID-0" providerId="Test" clId="FakeClientId" dt="2018-11-27T08:32:46.791" v="15" actId="790"/>
            <ac:spMkLst>
              <pc:docMk/>
              <pc:sldMasterMk cId="3930970780" sldId="2147483684"/>
              <pc:sldLayoutMk cId="3923587181" sldId="2147483695"/>
              <ac:spMk id="4" creationId="{00000000-0000-0000-0000-000000000000}"/>
            </ac:spMkLst>
          </pc:spChg>
          <pc:spChg chg="mod">
            <ac:chgData name="Fake Test User" userId="SID-0" providerId="Test" clId="FakeClientId" dt="2018-11-27T08:32:46.791" v="15" actId="790"/>
            <ac:spMkLst>
              <pc:docMk/>
              <pc:sldMasterMk cId="3930970780" sldId="2147483684"/>
              <pc:sldLayoutMk cId="3923587181" sldId="2147483695"/>
              <ac:spMk id="5" creationId="{00000000-0000-0000-0000-000000000000}"/>
            </ac:spMkLst>
          </pc:spChg>
          <pc:spChg chg="mod">
            <ac:chgData name="Fake Test User" userId="SID-0" providerId="Test" clId="FakeClientId" dt="2018-11-27T08:32:46.791" v="15" actId="790"/>
            <ac:spMkLst>
              <pc:docMk/>
              <pc:sldMasterMk cId="3930970780" sldId="2147483684"/>
              <pc:sldLayoutMk cId="3923587181" sldId="2147483695"/>
              <ac:spMk id="6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3A6370-ADBF-4DB3-8884-EA7D6E7FAEDF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C5CC2F-4FF5-41D5-A78E-52235E6FB4EA}">
      <dgm:prSet phldrT="[Текст]" custT="1"/>
      <dgm:spPr/>
      <dgm:t>
        <a:bodyPr/>
        <a:lstStyle/>
        <a:p>
          <a:r>
            <a:rPr lang="ru-RU" sz="4800" b="1" dirty="0" smtClean="0">
              <a:latin typeface="Times New Roman" pitchFamily="18" charset="0"/>
              <a:cs typeface="Times New Roman" pitchFamily="18" charset="0"/>
            </a:rPr>
            <a:t>Актуальность:</a:t>
          </a:r>
          <a:endParaRPr lang="ru-RU" sz="4800" b="1" dirty="0">
            <a:latin typeface="Times New Roman" pitchFamily="18" charset="0"/>
            <a:cs typeface="Times New Roman" pitchFamily="18" charset="0"/>
          </a:endParaRPr>
        </a:p>
      </dgm:t>
    </dgm:pt>
    <dgm:pt modelId="{B54BCCF1-4AE9-4D70-9192-D1C4110E5C53}" type="parTrans" cxnId="{9D51BF9F-F8CE-49C7-BC6B-9FC0654AA1E8}">
      <dgm:prSet/>
      <dgm:spPr/>
      <dgm:t>
        <a:bodyPr/>
        <a:lstStyle/>
        <a:p>
          <a:endParaRPr lang="ru-RU"/>
        </a:p>
      </dgm:t>
    </dgm:pt>
    <dgm:pt modelId="{947EB716-6B83-494A-94F4-BE202425650E}" type="sibTrans" cxnId="{9D51BF9F-F8CE-49C7-BC6B-9FC0654AA1E8}">
      <dgm:prSet/>
      <dgm:spPr/>
      <dgm:t>
        <a:bodyPr/>
        <a:lstStyle/>
        <a:p>
          <a:endParaRPr lang="ru-RU"/>
        </a:p>
      </dgm:t>
    </dgm:pt>
    <dgm:pt modelId="{1EEEDF1C-4168-48B1-B2B5-07DC5EBCCD46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Успешное осуществление коррекционной работы зависит от контакта учителя-логопеда с другими участниками коррекционно-педагогического процесса.</a:t>
          </a:r>
          <a:endParaRPr lang="ru-RU" dirty="0"/>
        </a:p>
      </dgm:t>
    </dgm:pt>
    <dgm:pt modelId="{6992715F-32CE-4D6A-9958-273CE8AF6268}" type="parTrans" cxnId="{31233246-AA38-4926-A2B8-17B789A1E800}">
      <dgm:prSet/>
      <dgm:spPr/>
      <dgm:t>
        <a:bodyPr/>
        <a:lstStyle/>
        <a:p>
          <a:endParaRPr lang="ru-RU"/>
        </a:p>
      </dgm:t>
    </dgm:pt>
    <dgm:pt modelId="{DA17B7B4-63B8-4E23-ABE0-362CFA7940E6}" type="sibTrans" cxnId="{31233246-AA38-4926-A2B8-17B789A1E800}">
      <dgm:prSet/>
      <dgm:spPr/>
      <dgm:t>
        <a:bodyPr/>
        <a:lstStyle/>
        <a:p>
          <a:endParaRPr lang="ru-RU"/>
        </a:p>
      </dgm:t>
    </dgm:pt>
    <dgm:pt modelId="{34C340E2-DDD1-4CAF-B400-9089EB2B72ED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Эффективность такого сотрудничества  увеличивается в разы, если правильно выстроить и структурировать процесс, в ходе которого каждый участник заинтересован в успешном результате.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B0A782A-881F-4397-8FCF-C7F6A0ADFFA2}" type="parTrans" cxnId="{12F6AC06-6F28-492C-8600-B7E240874A42}">
      <dgm:prSet/>
      <dgm:spPr/>
      <dgm:t>
        <a:bodyPr/>
        <a:lstStyle/>
        <a:p>
          <a:endParaRPr lang="ru-RU"/>
        </a:p>
      </dgm:t>
    </dgm:pt>
    <dgm:pt modelId="{B75A0DBA-B1E1-40C2-B722-FDFF8B1FDD4F}" type="sibTrans" cxnId="{12F6AC06-6F28-492C-8600-B7E240874A42}">
      <dgm:prSet/>
      <dgm:spPr/>
      <dgm:t>
        <a:bodyPr/>
        <a:lstStyle/>
        <a:p>
          <a:endParaRPr lang="ru-RU"/>
        </a:p>
      </dgm:t>
    </dgm:pt>
    <dgm:pt modelId="{20095182-09EF-4278-A770-DC5B9A3533A7}" type="pres">
      <dgm:prSet presAssocID="{403A6370-ADBF-4DB3-8884-EA7D6E7FAEDF}" presName="Name0" presStyleCnt="0">
        <dgm:presLayoutVars>
          <dgm:dir/>
          <dgm:resizeHandles val="exact"/>
        </dgm:presLayoutVars>
      </dgm:prSet>
      <dgm:spPr/>
    </dgm:pt>
    <dgm:pt modelId="{6F404DBD-FC32-433A-B473-6F5BCB1D6AC0}" type="pres">
      <dgm:prSet presAssocID="{3EC5CC2F-4FF5-41D5-A78E-52235E6FB4EA}" presName="node" presStyleLbl="node1" presStyleIdx="0" presStyleCnt="3" custScaleX="139226" custRadScaleRad="96002" custRadScaleInc="-10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6E116-AA88-4695-9141-AC7C02A27714}" type="pres">
      <dgm:prSet presAssocID="{947EB716-6B83-494A-94F4-BE202425650E}" presName="sibTrans" presStyleLbl="sibTrans2D1" presStyleIdx="0" presStyleCnt="3" custLinFactNeighborX="6220" custLinFactNeighborY="-6187"/>
      <dgm:spPr/>
    </dgm:pt>
    <dgm:pt modelId="{3D79A16A-9724-4EDC-9805-731C5E5EF0BA}" type="pres">
      <dgm:prSet presAssocID="{947EB716-6B83-494A-94F4-BE202425650E}" presName="connectorText" presStyleLbl="sibTrans2D1" presStyleIdx="0" presStyleCnt="3"/>
      <dgm:spPr/>
    </dgm:pt>
    <dgm:pt modelId="{D3691842-A4FB-40AE-B8A3-2B1FECCD624B}" type="pres">
      <dgm:prSet presAssocID="{1EEEDF1C-4168-48B1-B2B5-07DC5EBCCD46}" presName="node" presStyleLbl="node1" presStyleIdx="1" presStyleCnt="3" custScaleX="137920" custScaleY="152252" custRadScaleRad="90259" custRadScaleInc="-387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496232-FCA2-415B-87BD-25F1D3A4BDA0}" type="pres">
      <dgm:prSet presAssocID="{DA17B7B4-63B8-4E23-ABE0-362CFA7940E6}" presName="sibTrans" presStyleLbl="sibTrans2D1" presStyleIdx="1" presStyleCnt="3"/>
      <dgm:spPr/>
    </dgm:pt>
    <dgm:pt modelId="{5CB4FE77-E6ED-48C2-A5A3-BB9FD4AAF66E}" type="pres">
      <dgm:prSet presAssocID="{DA17B7B4-63B8-4E23-ABE0-362CFA7940E6}" presName="connectorText" presStyleLbl="sibTrans2D1" presStyleIdx="1" presStyleCnt="3"/>
      <dgm:spPr/>
    </dgm:pt>
    <dgm:pt modelId="{4B6DDCBC-7DBF-4CFA-930C-A159F1F038DC}" type="pres">
      <dgm:prSet presAssocID="{34C340E2-DDD1-4CAF-B400-9089EB2B72ED}" presName="node" presStyleLbl="node1" presStyleIdx="2" presStyleCnt="3" custScaleX="129313" custScaleY="149268" custRadScaleRad="105058" custRadScaleInc="39288">
        <dgm:presLayoutVars>
          <dgm:bulletEnabled val="1"/>
        </dgm:presLayoutVars>
      </dgm:prSet>
      <dgm:spPr/>
    </dgm:pt>
    <dgm:pt modelId="{47FE3340-3636-4343-88F8-4586D9EE1809}" type="pres">
      <dgm:prSet presAssocID="{B75A0DBA-B1E1-40C2-B722-FDFF8B1FDD4F}" presName="sibTrans" presStyleLbl="sibTrans2D1" presStyleIdx="2" presStyleCnt="3" custLinFactNeighborX="-21968" custLinFactNeighborY="-14436"/>
      <dgm:spPr/>
    </dgm:pt>
    <dgm:pt modelId="{A249EF58-D4CE-4D34-BC15-7127D8371309}" type="pres">
      <dgm:prSet presAssocID="{B75A0DBA-B1E1-40C2-B722-FDFF8B1FDD4F}" presName="connectorText" presStyleLbl="sibTrans2D1" presStyleIdx="2" presStyleCnt="3"/>
      <dgm:spPr/>
    </dgm:pt>
  </dgm:ptLst>
  <dgm:cxnLst>
    <dgm:cxn modelId="{12F6AC06-6F28-492C-8600-B7E240874A42}" srcId="{403A6370-ADBF-4DB3-8884-EA7D6E7FAEDF}" destId="{34C340E2-DDD1-4CAF-B400-9089EB2B72ED}" srcOrd="2" destOrd="0" parTransId="{CB0A782A-881F-4397-8FCF-C7F6A0ADFFA2}" sibTransId="{B75A0DBA-B1E1-40C2-B722-FDFF8B1FDD4F}"/>
    <dgm:cxn modelId="{2A329FF5-41BA-414C-9BB0-B3DA332C4BFC}" type="presOf" srcId="{947EB716-6B83-494A-94F4-BE202425650E}" destId="{3D79A16A-9724-4EDC-9805-731C5E5EF0BA}" srcOrd="1" destOrd="0" presId="urn:microsoft.com/office/officeart/2005/8/layout/cycle7"/>
    <dgm:cxn modelId="{84405C54-75AE-4963-89C4-3BA98D3734E9}" type="presOf" srcId="{DA17B7B4-63B8-4E23-ABE0-362CFA7940E6}" destId="{32496232-FCA2-415B-87BD-25F1D3A4BDA0}" srcOrd="0" destOrd="0" presId="urn:microsoft.com/office/officeart/2005/8/layout/cycle7"/>
    <dgm:cxn modelId="{F65B0C46-6F9C-48AC-B36A-4008B539F10C}" type="presOf" srcId="{B75A0DBA-B1E1-40C2-B722-FDFF8B1FDD4F}" destId="{47FE3340-3636-4343-88F8-4586D9EE1809}" srcOrd="0" destOrd="0" presId="urn:microsoft.com/office/officeart/2005/8/layout/cycle7"/>
    <dgm:cxn modelId="{FEED60FB-4A47-48E4-AEA0-00B17570C909}" type="presOf" srcId="{B75A0DBA-B1E1-40C2-B722-FDFF8B1FDD4F}" destId="{A249EF58-D4CE-4D34-BC15-7127D8371309}" srcOrd="1" destOrd="0" presId="urn:microsoft.com/office/officeart/2005/8/layout/cycle7"/>
    <dgm:cxn modelId="{0B31BE2E-3929-44AF-890F-9489F8249CFB}" type="presOf" srcId="{947EB716-6B83-494A-94F4-BE202425650E}" destId="{8DB6E116-AA88-4695-9141-AC7C02A27714}" srcOrd="0" destOrd="0" presId="urn:microsoft.com/office/officeart/2005/8/layout/cycle7"/>
    <dgm:cxn modelId="{9D51BF9F-F8CE-49C7-BC6B-9FC0654AA1E8}" srcId="{403A6370-ADBF-4DB3-8884-EA7D6E7FAEDF}" destId="{3EC5CC2F-4FF5-41D5-A78E-52235E6FB4EA}" srcOrd="0" destOrd="0" parTransId="{B54BCCF1-4AE9-4D70-9192-D1C4110E5C53}" sibTransId="{947EB716-6B83-494A-94F4-BE202425650E}"/>
    <dgm:cxn modelId="{31233246-AA38-4926-A2B8-17B789A1E800}" srcId="{403A6370-ADBF-4DB3-8884-EA7D6E7FAEDF}" destId="{1EEEDF1C-4168-48B1-B2B5-07DC5EBCCD46}" srcOrd="1" destOrd="0" parTransId="{6992715F-32CE-4D6A-9958-273CE8AF6268}" sibTransId="{DA17B7B4-63B8-4E23-ABE0-362CFA7940E6}"/>
    <dgm:cxn modelId="{A689BCFC-A212-4DF3-ADD1-20FD8EE93C08}" type="presOf" srcId="{403A6370-ADBF-4DB3-8884-EA7D6E7FAEDF}" destId="{20095182-09EF-4278-A770-DC5B9A3533A7}" srcOrd="0" destOrd="0" presId="urn:microsoft.com/office/officeart/2005/8/layout/cycle7"/>
    <dgm:cxn modelId="{97EC129D-284F-4F53-ADC0-0C34D1E4C0A7}" type="presOf" srcId="{3EC5CC2F-4FF5-41D5-A78E-52235E6FB4EA}" destId="{6F404DBD-FC32-433A-B473-6F5BCB1D6AC0}" srcOrd="0" destOrd="0" presId="urn:microsoft.com/office/officeart/2005/8/layout/cycle7"/>
    <dgm:cxn modelId="{A1419E93-8801-414E-B44B-D29843FE1A0D}" type="presOf" srcId="{34C340E2-DDD1-4CAF-B400-9089EB2B72ED}" destId="{4B6DDCBC-7DBF-4CFA-930C-A159F1F038DC}" srcOrd="0" destOrd="0" presId="urn:microsoft.com/office/officeart/2005/8/layout/cycle7"/>
    <dgm:cxn modelId="{8163CA0D-A146-4B02-A8F2-DF7200A23300}" type="presOf" srcId="{1EEEDF1C-4168-48B1-B2B5-07DC5EBCCD46}" destId="{D3691842-A4FB-40AE-B8A3-2B1FECCD624B}" srcOrd="0" destOrd="0" presId="urn:microsoft.com/office/officeart/2005/8/layout/cycle7"/>
    <dgm:cxn modelId="{594B71D6-ECDC-41FA-80F9-34E17C36172C}" type="presOf" srcId="{DA17B7B4-63B8-4E23-ABE0-362CFA7940E6}" destId="{5CB4FE77-E6ED-48C2-A5A3-BB9FD4AAF66E}" srcOrd="1" destOrd="0" presId="urn:microsoft.com/office/officeart/2005/8/layout/cycle7"/>
    <dgm:cxn modelId="{EE20ED84-8FE4-4C5E-B9F6-4EE129A878C7}" type="presParOf" srcId="{20095182-09EF-4278-A770-DC5B9A3533A7}" destId="{6F404DBD-FC32-433A-B473-6F5BCB1D6AC0}" srcOrd="0" destOrd="0" presId="urn:microsoft.com/office/officeart/2005/8/layout/cycle7"/>
    <dgm:cxn modelId="{09ABF4B0-9E3A-4600-A8A4-9306567AECC7}" type="presParOf" srcId="{20095182-09EF-4278-A770-DC5B9A3533A7}" destId="{8DB6E116-AA88-4695-9141-AC7C02A27714}" srcOrd="1" destOrd="0" presId="urn:microsoft.com/office/officeart/2005/8/layout/cycle7"/>
    <dgm:cxn modelId="{E9435EC5-D586-4DDA-86B6-8FFEEAB52FDA}" type="presParOf" srcId="{8DB6E116-AA88-4695-9141-AC7C02A27714}" destId="{3D79A16A-9724-4EDC-9805-731C5E5EF0BA}" srcOrd="0" destOrd="0" presId="urn:microsoft.com/office/officeart/2005/8/layout/cycle7"/>
    <dgm:cxn modelId="{5E82B5F4-3729-4B1E-903E-45ABB4B93F89}" type="presParOf" srcId="{20095182-09EF-4278-A770-DC5B9A3533A7}" destId="{D3691842-A4FB-40AE-B8A3-2B1FECCD624B}" srcOrd="2" destOrd="0" presId="urn:microsoft.com/office/officeart/2005/8/layout/cycle7"/>
    <dgm:cxn modelId="{58E79F15-A115-4401-8358-5BCF897FDF37}" type="presParOf" srcId="{20095182-09EF-4278-A770-DC5B9A3533A7}" destId="{32496232-FCA2-415B-87BD-25F1D3A4BDA0}" srcOrd="3" destOrd="0" presId="urn:microsoft.com/office/officeart/2005/8/layout/cycle7"/>
    <dgm:cxn modelId="{8CFC32C0-78C3-43B2-B5A5-A5476A287D04}" type="presParOf" srcId="{32496232-FCA2-415B-87BD-25F1D3A4BDA0}" destId="{5CB4FE77-E6ED-48C2-A5A3-BB9FD4AAF66E}" srcOrd="0" destOrd="0" presId="urn:microsoft.com/office/officeart/2005/8/layout/cycle7"/>
    <dgm:cxn modelId="{1841E381-B9DB-4C0C-A949-7C791CCC80FF}" type="presParOf" srcId="{20095182-09EF-4278-A770-DC5B9A3533A7}" destId="{4B6DDCBC-7DBF-4CFA-930C-A159F1F038DC}" srcOrd="4" destOrd="0" presId="urn:microsoft.com/office/officeart/2005/8/layout/cycle7"/>
    <dgm:cxn modelId="{417D1AC0-5BA4-4F64-88E9-E18CCAE3D364}" type="presParOf" srcId="{20095182-09EF-4278-A770-DC5B9A3533A7}" destId="{47FE3340-3636-4343-88F8-4586D9EE1809}" srcOrd="5" destOrd="0" presId="urn:microsoft.com/office/officeart/2005/8/layout/cycle7"/>
    <dgm:cxn modelId="{C636860D-912D-474C-83F7-DC87AFD68031}" type="presParOf" srcId="{47FE3340-3636-4343-88F8-4586D9EE1809}" destId="{A249EF58-D4CE-4D34-BC15-7127D8371309}" srcOrd="0" destOrd="0" presId="urn:microsoft.com/office/officeart/2005/8/layout/cycle7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CF2F88-2EF8-4F48-B6D1-DCA22A5313E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ED6B3A-0194-4D92-9412-ECD093D018C9}">
      <dgm:prSet/>
      <dgm:spPr/>
      <dgm:t>
        <a:bodyPr/>
        <a:lstStyle/>
        <a:p>
          <a:pPr rtl="0"/>
          <a:r>
            <a:rPr lang="ru-RU" b="0" i="0" baseline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обследование речи учащихся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4D3C8C-3531-4775-97D6-B51206220BCB}" type="parTrans" cxnId="{52241847-0B70-4809-95EF-BDAB4A1954BD}">
      <dgm:prSet/>
      <dgm:spPr/>
      <dgm:t>
        <a:bodyPr/>
        <a:lstStyle/>
        <a:p>
          <a:endParaRPr lang="ru-RU"/>
        </a:p>
      </dgm:t>
    </dgm:pt>
    <dgm:pt modelId="{D4ACCEE7-9BE8-4A4D-AA1D-CE055DC9D52A}" type="sibTrans" cxnId="{52241847-0B70-4809-95EF-BDAB4A1954BD}">
      <dgm:prSet/>
      <dgm:spPr/>
      <dgm:t>
        <a:bodyPr/>
        <a:lstStyle/>
        <a:p>
          <a:endParaRPr lang="ru-RU"/>
        </a:p>
      </dgm:t>
    </dgm:pt>
    <dgm:pt modelId="{495229F8-CB97-48F0-9906-0E6FF20D4CC4}">
      <dgm:prSet/>
      <dgm:spPr/>
      <dgm:t>
        <a:bodyPr/>
        <a:lstStyle/>
        <a:p>
          <a:pPr rtl="0"/>
          <a:r>
            <a:rPr lang="ru-RU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коррекционно-логопедической работы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B05B6-950F-48CE-B5E6-B9EFD9641E6F}" type="parTrans" cxnId="{E811A4AB-707A-4E99-841D-E17E5A56033A}">
      <dgm:prSet/>
      <dgm:spPr/>
      <dgm:t>
        <a:bodyPr/>
        <a:lstStyle/>
        <a:p>
          <a:endParaRPr lang="ru-RU"/>
        </a:p>
      </dgm:t>
    </dgm:pt>
    <dgm:pt modelId="{D7FFB7A1-ADB9-439F-BDE1-5153CF98B7BB}" type="sibTrans" cxnId="{E811A4AB-707A-4E99-841D-E17E5A56033A}">
      <dgm:prSet/>
      <dgm:spPr/>
      <dgm:t>
        <a:bodyPr/>
        <a:lstStyle/>
        <a:p>
          <a:endParaRPr lang="ru-RU"/>
        </a:p>
      </dgm:t>
    </dgm:pt>
    <dgm:pt modelId="{FB55E8D3-1545-45A1-923A-8578C85E7F13}">
      <dgm:prSet/>
      <dgm:spPr/>
      <dgm:t>
        <a:bodyPr/>
        <a:lstStyle/>
        <a:p>
          <a:pPr rtl="0"/>
          <a:r>
            <a:rPr lang="ru-RU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речевых предпосылок к усвоению грамоты, </a:t>
          </a:r>
          <a:br>
            <a:rPr lang="ru-RU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программы по русскому языку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10052D-DF1E-42A9-B12E-6DF55A667FAB}" type="parTrans" cxnId="{42F582F2-78B4-49F4-ABE9-55BF1E7A467A}">
      <dgm:prSet/>
      <dgm:spPr/>
      <dgm:t>
        <a:bodyPr/>
        <a:lstStyle/>
        <a:p>
          <a:endParaRPr lang="ru-RU"/>
        </a:p>
      </dgm:t>
    </dgm:pt>
    <dgm:pt modelId="{1BD3D79E-B058-45BA-87CA-5463BCDD911A}" type="sibTrans" cxnId="{42F582F2-78B4-49F4-ABE9-55BF1E7A467A}">
      <dgm:prSet/>
      <dgm:spPr/>
      <dgm:t>
        <a:bodyPr/>
        <a:lstStyle/>
        <a:p>
          <a:endParaRPr lang="ru-RU"/>
        </a:p>
      </dgm:t>
    </dgm:pt>
    <dgm:pt modelId="{5D905736-A219-4532-B9D4-6AE26A9C2929}">
      <dgm:prSet/>
      <dgm:spPr/>
      <dgm:t>
        <a:bodyPr/>
        <a:lstStyle/>
        <a:p>
          <a:r>
            <a:rPr lang="ru-RU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популяризация логопедических знаний 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870EA2-C077-40BB-8941-C842E361167E}" type="parTrans" cxnId="{AD33219A-9241-4709-9602-D76EBF8A1503}">
      <dgm:prSet/>
      <dgm:spPr/>
      <dgm:t>
        <a:bodyPr/>
        <a:lstStyle/>
        <a:p>
          <a:endParaRPr lang="ru-RU"/>
        </a:p>
      </dgm:t>
    </dgm:pt>
    <dgm:pt modelId="{38561E52-6D91-43C1-B6F8-11997A4FED1A}" type="sibTrans" cxnId="{AD33219A-9241-4709-9602-D76EBF8A1503}">
      <dgm:prSet/>
      <dgm:spPr/>
      <dgm:t>
        <a:bodyPr/>
        <a:lstStyle/>
        <a:p>
          <a:endParaRPr lang="ru-RU"/>
        </a:p>
      </dgm:t>
    </dgm:pt>
    <dgm:pt modelId="{60386554-7005-4D75-B93B-A7CE08796D7D}">
      <dgm:prSet/>
      <dgm:spPr/>
      <dgm:t>
        <a:bodyPr/>
        <a:lstStyle/>
        <a:p>
          <a:pPr rtl="0"/>
          <a:r>
            <a:rPr lang="ru-RU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общее развитие речи школьников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8C934E-DD50-4102-BC99-897DAD518DAE}" type="parTrans" cxnId="{B7815393-121A-4325-8ED7-25D632D7A288}">
      <dgm:prSet/>
      <dgm:spPr/>
      <dgm:t>
        <a:bodyPr/>
        <a:lstStyle/>
        <a:p>
          <a:endParaRPr lang="ru-RU"/>
        </a:p>
      </dgm:t>
    </dgm:pt>
    <dgm:pt modelId="{FE976016-F1EE-4464-B3BA-4B00CAFABE44}" type="sibTrans" cxnId="{B7815393-121A-4325-8ED7-25D632D7A288}">
      <dgm:prSet/>
      <dgm:spPr/>
      <dgm:t>
        <a:bodyPr/>
        <a:lstStyle/>
        <a:p>
          <a:endParaRPr lang="ru-RU"/>
        </a:p>
      </dgm:t>
    </dgm:pt>
    <dgm:pt modelId="{EBE6F182-AE36-4B43-B7E0-E0574D9CB195}" type="pres">
      <dgm:prSet presAssocID="{3DCF2F88-2EF8-4F48-B6D1-DCA22A5313E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620B47-FB56-45C1-8B8E-3E1A475FC3A8}" type="pres">
      <dgm:prSet presAssocID="{38ED6B3A-0194-4D92-9412-ECD093D018C9}" presName="node" presStyleLbl="node1" presStyleIdx="0" presStyleCnt="5" custLinFactNeighborY="2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09322-DE12-4804-93C0-35CFFBE689D6}" type="pres">
      <dgm:prSet presAssocID="{D4ACCEE7-9BE8-4A4D-AA1D-CE055DC9D52A}" presName="sibTrans" presStyleCnt="0"/>
      <dgm:spPr/>
    </dgm:pt>
    <dgm:pt modelId="{5474540D-0127-42A7-A621-4A5C79D4760C}" type="pres">
      <dgm:prSet presAssocID="{495229F8-CB97-48F0-9906-0E6FF20D4CC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B94749-159B-4D51-963C-3DD675D16CC3}" type="pres">
      <dgm:prSet presAssocID="{D7FFB7A1-ADB9-439F-BDE1-5153CF98B7BB}" presName="sibTrans" presStyleCnt="0"/>
      <dgm:spPr/>
    </dgm:pt>
    <dgm:pt modelId="{E3285C44-04CC-451E-A3E3-287D03B0A988}" type="pres">
      <dgm:prSet presAssocID="{FB55E8D3-1545-45A1-923A-8578C85E7F1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BA681D-44D4-4C04-9516-93ECB2888D90}" type="pres">
      <dgm:prSet presAssocID="{1BD3D79E-B058-45BA-87CA-5463BCDD911A}" presName="sibTrans" presStyleCnt="0"/>
      <dgm:spPr/>
    </dgm:pt>
    <dgm:pt modelId="{ECDFE923-9122-49B2-8198-87753B1CA4F2}" type="pres">
      <dgm:prSet presAssocID="{5D905736-A219-4532-B9D4-6AE26A9C292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F4A31-6E12-46AE-8C05-73CFC6EB3B94}" type="pres">
      <dgm:prSet presAssocID="{38561E52-6D91-43C1-B6F8-11997A4FED1A}" presName="sibTrans" presStyleCnt="0"/>
      <dgm:spPr/>
    </dgm:pt>
    <dgm:pt modelId="{9AC6176A-A8C3-499C-AD07-6775B5FA2B2B}" type="pres">
      <dgm:prSet presAssocID="{60386554-7005-4D75-B93B-A7CE08796D7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97BE70-F7B2-4EB0-9002-CECF3A972AED}" type="presOf" srcId="{60386554-7005-4D75-B93B-A7CE08796D7D}" destId="{9AC6176A-A8C3-499C-AD07-6775B5FA2B2B}" srcOrd="0" destOrd="0" presId="urn:microsoft.com/office/officeart/2005/8/layout/default#1"/>
    <dgm:cxn modelId="{AD33219A-9241-4709-9602-D76EBF8A1503}" srcId="{3DCF2F88-2EF8-4F48-B6D1-DCA22A5313E2}" destId="{5D905736-A219-4532-B9D4-6AE26A9C2929}" srcOrd="3" destOrd="0" parTransId="{65870EA2-C077-40BB-8941-C842E361167E}" sibTransId="{38561E52-6D91-43C1-B6F8-11997A4FED1A}"/>
    <dgm:cxn modelId="{37005242-62C8-4FD7-A56C-513F5836AB06}" type="presOf" srcId="{FB55E8D3-1545-45A1-923A-8578C85E7F13}" destId="{E3285C44-04CC-451E-A3E3-287D03B0A988}" srcOrd="0" destOrd="0" presId="urn:microsoft.com/office/officeart/2005/8/layout/default#1"/>
    <dgm:cxn modelId="{F348B844-ADC0-4023-A962-8DB4275C2555}" type="presOf" srcId="{38ED6B3A-0194-4D92-9412-ECD093D018C9}" destId="{98620B47-FB56-45C1-8B8E-3E1A475FC3A8}" srcOrd="0" destOrd="0" presId="urn:microsoft.com/office/officeart/2005/8/layout/default#1"/>
    <dgm:cxn modelId="{B7815393-121A-4325-8ED7-25D632D7A288}" srcId="{3DCF2F88-2EF8-4F48-B6D1-DCA22A5313E2}" destId="{60386554-7005-4D75-B93B-A7CE08796D7D}" srcOrd="4" destOrd="0" parTransId="{508C934E-DD50-4102-BC99-897DAD518DAE}" sibTransId="{FE976016-F1EE-4464-B3BA-4B00CAFABE44}"/>
    <dgm:cxn modelId="{52241847-0B70-4809-95EF-BDAB4A1954BD}" srcId="{3DCF2F88-2EF8-4F48-B6D1-DCA22A5313E2}" destId="{38ED6B3A-0194-4D92-9412-ECD093D018C9}" srcOrd="0" destOrd="0" parTransId="{994D3C8C-3531-4775-97D6-B51206220BCB}" sibTransId="{D4ACCEE7-9BE8-4A4D-AA1D-CE055DC9D52A}"/>
    <dgm:cxn modelId="{84F2A595-BC6A-48B0-AD97-23AEDB721D37}" type="presOf" srcId="{5D905736-A219-4532-B9D4-6AE26A9C2929}" destId="{ECDFE923-9122-49B2-8198-87753B1CA4F2}" srcOrd="0" destOrd="0" presId="urn:microsoft.com/office/officeart/2005/8/layout/default#1"/>
    <dgm:cxn modelId="{8F380F73-BCAE-490C-BE94-F644808038A4}" type="presOf" srcId="{3DCF2F88-2EF8-4F48-B6D1-DCA22A5313E2}" destId="{EBE6F182-AE36-4B43-B7E0-E0574D9CB195}" srcOrd="0" destOrd="0" presId="urn:microsoft.com/office/officeart/2005/8/layout/default#1"/>
    <dgm:cxn modelId="{42F582F2-78B4-49F4-ABE9-55BF1E7A467A}" srcId="{3DCF2F88-2EF8-4F48-B6D1-DCA22A5313E2}" destId="{FB55E8D3-1545-45A1-923A-8578C85E7F13}" srcOrd="2" destOrd="0" parTransId="{0210052D-DF1E-42A9-B12E-6DF55A667FAB}" sibTransId="{1BD3D79E-B058-45BA-87CA-5463BCDD911A}"/>
    <dgm:cxn modelId="{E811A4AB-707A-4E99-841D-E17E5A56033A}" srcId="{3DCF2F88-2EF8-4F48-B6D1-DCA22A5313E2}" destId="{495229F8-CB97-48F0-9906-0E6FF20D4CC4}" srcOrd="1" destOrd="0" parTransId="{BBBB05B6-950F-48CE-B5E6-B9EFD9641E6F}" sibTransId="{D7FFB7A1-ADB9-439F-BDE1-5153CF98B7BB}"/>
    <dgm:cxn modelId="{FC51703F-A43C-4D0C-AC63-56534E142404}" type="presOf" srcId="{495229F8-CB97-48F0-9906-0E6FF20D4CC4}" destId="{5474540D-0127-42A7-A621-4A5C79D4760C}" srcOrd="0" destOrd="0" presId="urn:microsoft.com/office/officeart/2005/8/layout/default#1"/>
    <dgm:cxn modelId="{B9EA0F34-A3B1-4E97-B4F7-9E71967276E2}" type="presParOf" srcId="{EBE6F182-AE36-4B43-B7E0-E0574D9CB195}" destId="{98620B47-FB56-45C1-8B8E-3E1A475FC3A8}" srcOrd="0" destOrd="0" presId="urn:microsoft.com/office/officeart/2005/8/layout/default#1"/>
    <dgm:cxn modelId="{AB2A370B-F65C-4B89-AE8F-471408074E85}" type="presParOf" srcId="{EBE6F182-AE36-4B43-B7E0-E0574D9CB195}" destId="{2B709322-DE12-4804-93C0-35CFFBE689D6}" srcOrd="1" destOrd="0" presId="urn:microsoft.com/office/officeart/2005/8/layout/default#1"/>
    <dgm:cxn modelId="{B6B01D74-259A-4C04-875D-A2353C7EA60C}" type="presParOf" srcId="{EBE6F182-AE36-4B43-B7E0-E0574D9CB195}" destId="{5474540D-0127-42A7-A621-4A5C79D4760C}" srcOrd="2" destOrd="0" presId="urn:microsoft.com/office/officeart/2005/8/layout/default#1"/>
    <dgm:cxn modelId="{D5A7093A-836F-47BC-A848-1911C56E5A7B}" type="presParOf" srcId="{EBE6F182-AE36-4B43-B7E0-E0574D9CB195}" destId="{02B94749-159B-4D51-963C-3DD675D16CC3}" srcOrd="3" destOrd="0" presId="urn:microsoft.com/office/officeart/2005/8/layout/default#1"/>
    <dgm:cxn modelId="{00308347-0A18-496A-8945-330D1557331B}" type="presParOf" srcId="{EBE6F182-AE36-4B43-B7E0-E0574D9CB195}" destId="{E3285C44-04CC-451E-A3E3-287D03B0A988}" srcOrd="4" destOrd="0" presId="urn:microsoft.com/office/officeart/2005/8/layout/default#1"/>
    <dgm:cxn modelId="{8BF06E6D-D85C-4D36-8F02-D53194138E88}" type="presParOf" srcId="{EBE6F182-AE36-4B43-B7E0-E0574D9CB195}" destId="{C6BA681D-44D4-4C04-9516-93ECB2888D90}" srcOrd="5" destOrd="0" presId="urn:microsoft.com/office/officeart/2005/8/layout/default#1"/>
    <dgm:cxn modelId="{416DFF30-2EF9-4A1D-88CF-485A84C19E76}" type="presParOf" srcId="{EBE6F182-AE36-4B43-B7E0-E0574D9CB195}" destId="{ECDFE923-9122-49B2-8198-87753B1CA4F2}" srcOrd="6" destOrd="0" presId="urn:microsoft.com/office/officeart/2005/8/layout/default#1"/>
    <dgm:cxn modelId="{5FD43968-D069-4FF0-A6FA-A4EEC7887B5F}" type="presParOf" srcId="{EBE6F182-AE36-4B43-B7E0-E0574D9CB195}" destId="{5DCF4A31-6E12-46AE-8C05-73CFC6EB3B94}" srcOrd="7" destOrd="0" presId="urn:microsoft.com/office/officeart/2005/8/layout/default#1"/>
    <dgm:cxn modelId="{8755F1D4-215D-47D6-8615-0796EBFBA617}" type="presParOf" srcId="{EBE6F182-AE36-4B43-B7E0-E0574D9CB195}" destId="{9AC6176A-A8C3-499C-AD07-6775B5FA2B2B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6C17D7-9299-4C63-8468-8ECEE4B6957C}" type="doc">
      <dgm:prSet loTypeId="urn:microsoft.com/office/officeart/2005/8/layout/radial5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BC6EBE-0D84-45B9-91A6-47033FF93E09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Участники коррекционно-педагогического  процесса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666E15-4BC5-401E-A01D-D3E0E1890B4F}" type="parTrans" cxnId="{FD4D5AC1-C558-459C-9F20-CB90C93BB12D}">
      <dgm:prSet/>
      <dgm:spPr/>
      <dgm:t>
        <a:bodyPr/>
        <a:lstStyle/>
        <a:p>
          <a:endParaRPr lang="ru-RU"/>
        </a:p>
      </dgm:t>
    </dgm:pt>
    <dgm:pt modelId="{FB85929C-8D6C-407D-AB22-37500085FE49}" type="sibTrans" cxnId="{FD4D5AC1-C558-459C-9F20-CB90C93BB12D}">
      <dgm:prSet/>
      <dgm:spPr/>
      <dgm:t>
        <a:bodyPr/>
        <a:lstStyle/>
        <a:p>
          <a:endParaRPr lang="ru-RU"/>
        </a:p>
      </dgm:t>
    </dgm:pt>
    <dgm:pt modelId="{78C144BE-9E3D-4955-9C48-C15AF68DEF2F}">
      <dgm:prSet custT="1"/>
      <dgm:spPr/>
      <dgm:t>
        <a:bodyPr/>
        <a:lstStyle/>
        <a:p>
          <a:pPr rtl="0"/>
          <a:r>
            <a:rPr lang="ru-RU" sz="20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Учитель-логопед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5A4EA-23DD-4C41-876A-CC015A0FFAB6}" type="parTrans" cxnId="{3667C10F-0584-4864-9BBE-FB2549A7389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B27A50-4A02-44F9-92A1-322D12D85BC4}" type="sibTrans" cxnId="{3667C10F-0584-4864-9BBE-FB2549A73893}">
      <dgm:prSet/>
      <dgm:spPr/>
      <dgm:t>
        <a:bodyPr/>
        <a:lstStyle/>
        <a:p>
          <a:endParaRPr lang="ru-RU"/>
        </a:p>
      </dgm:t>
    </dgm:pt>
    <dgm:pt modelId="{D9CB6D9D-AE9B-4712-B65E-7412F0274A18}">
      <dgm:prSet custT="1"/>
      <dgm:spPr/>
      <dgm:t>
        <a:bodyPr/>
        <a:lstStyle/>
        <a:p>
          <a:r>
            <a:rPr lang="ru-RU" sz="18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Воспитатели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C56888-6C28-403C-9664-8FDF3F7624CA}" type="parTrans" cxnId="{C1F8C7E8-33F1-4CA5-AA68-EABA22D32F3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0E735D-4FFB-42D5-9753-284E57D48EC8}" type="sibTrans" cxnId="{C1F8C7E8-33F1-4CA5-AA68-EABA22D32F38}">
      <dgm:prSet/>
      <dgm:spPr/>
      <dgm:t>
        <a:bodyPr/>
        <a:lstStyle/>
        <a:p>
          <a:endParaRPr lang="ru-RU"/>
        </a:p>
      </dgm:t>
    </dgm:pt>
    <dgm:pt modelId="{87DF1F9A-3BDF-41AA-A685-524D75682E7C}">
      <dgm:prSet/>
      <dgm:spPr/>
      <dgm:t>
        <a:bodyPr/>
        <a:lstStyle/>
        <a:p>
          <a:pPr rtl="0"/>
          <a:r>
            <a:rPr lang="ru-RU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Психолог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546451-F86A-4A9E-9E81-86C80D00F2C6}" type="parTrans" cxnId="{42E4D77C-9632-413B-886E-1DAE16916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6298B7-76B8-4E45-8E3F-3D5E21DB94E7}" type="sibTrans" cxnId="{42E4D77C-9632-413B-886E-1DAE169169AF}">
      <dgm:prSet/>
      <dgm:spPr/>
      <dgm:t>
        <a:bodyPr/>
        <a:lstStyle/>
        <a:p>
          <a:endParaRPr lang="ru-RU"/>
        </a:p>
      </dgm:t>
    </dgm:pt>
    <dgm:pt modelId="{C4A495DC-5034-4914-AB54-B71E355F145F}">
      <dgm:prSet/>
      <dgm:spPr/>
      <dgm:t>
        <a:bodyPr/>
        <a:lstStyle/>
        <a:p>
          <a:r>
            <a:rPr lang="ru-RU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5522E8-FD07-41B7-A0EF-E640A686CCDA}" type="parTrans" cxnId="{0B45C02D-8F1A-49FB-A56F-DBFCF84E32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91320A-DD07-4458-B21D-DDD0A5E9FC52}" type="sibTrans" cxnId="{0B45C02D-8F1A-49FB-A56F-DBFCF84E32A1}">
      <dgm:prSet/>
      <dgm:spPr/>
      <dgm:t>
        <a:bodyPr/>
        <a:lstStyle/>
        <a:p>
          <a:endParaRPr lang="ru-RU"/>
        </a:p>
      </dgm:t>
    </dgm:pt>
    <dgm:pt modelId="{C8ED7DFA-5B69-4595-87F5-C219EBF897CF}">
      <dgm:prSet/>
      <dgm:spPr/>
      <dgm:t>
        <a:bodyPr/>
        <a:lstStyle/>
        <a:p>
          <a:r>
            <a:rPr lang="ru-RU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Учителя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FB4DF9-0077-4AE8-ABD3-3EA17A095B58}" type="parTrans" cxnId="{B9D55D7C-C5BD-4B73-8379-E134E5412A7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325DDE-23DD-4A92-A5BC-53B7740F9BA9}" type="sibTrans" cxnId="{B9D55D7C-C5BD-4B73-8379-E134E5412A78}">
      <dgm:prSet/>
      <dgm:spPr/>
      <dgm:t>
        <a:bodyPr/>
        <a:lstStyle/>
        <a:p>
          <a:endParaRPr lang="ru-RU"/>
        </a:p>
      </dgm:t>
    </dgm:pt>
    <dgm:pt modelId="{7558ED5E-610A-4A09-A663-B12997DCC595}" type="pres">
      <dgm:prSet presAssocID="{BE6C17D7-9299-4C63-8468-8ECEE4B6957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C8A76B-64F4-45CE-94D6-E73F795FFDD1}" type="pres">
      <dgm:prSet presAssocID="{1EBC6EBE-0D84-45B9-91A6-47033FF93E09}" presName="centerShape" presStyleLbl="node0" presStyleIdx="0" presStyleCnt="1" custScaleX="148288" custScaleY="136864"/>
      <dgm:spPr/>
      <dgm:t>
        <a:bodyPr/>
        <a:lstStyle/>
        <a:p>
          <a:endParaRPr lang="ru-RU"/>
        </a:p>
      </dgm:t>
    </dgm:pt>
    <dgm:pt modelId="{F52630F2-52D1-47BA-BE06-A43F2176D759}" type="pres">
      <dgm:prSet presAssocID="{97C5A4EA-23DD-4C41-876A-CC015A0FFAB6}" presName="parTrans" presStyleLbl="sibTrans2D1" presStyleIdx="0" presStyleCnt="5"/>
      <dgm:spPr/>
      <dgm:t>
        <a:bodyPr/>
        <a:lstStyle/>
        <a:p>
          <a:endParaRPr lang="ru-RU"/>
        </a:p>
      </dgm:t>
    </dgm:pt>
    <dgm:pt modelId="{9D8D8236-E7B6-46F0-9EA7-0B72AF4891FF}" type="pres">
      <dgm:prSet presAssocID="{97C5A4EA-23DD-4C41-876A-CC015A0FFAB6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C82A7170-F8AE-4C53-B7BE-E155B0C9B433}" type="pres">
      <dgm:prSet presAssocID="{78C144BE-9E3D-4955-9C48-C15AF68DEF2F}" presName="node" presStyleLbl="node1" presStyleIdx="0" presStyleCnt="5" custRadScaleRad="100128" custRadScaleInc="2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E22671-3D68-4928-8B7B-E8EA0E413B21}" type="pres">
      <dgm:prSet presAssocID="{46C56888-6C28-403C-9664-8FDF3F7624CA}" presName="parTrans" presStyleLbl="sibTrans2D1" presStyleIdx="1" presStyleCnt="5"/>
      <dgm:spPr/>
      <dgm:t>
        <a:bodyPr/>
        <a:lstStyle/>
        <a:p>
          <a:endParaRPr lang="ru-RU"/>
        </a:p>
      </dgm:t>
    </dgm:pt>
    <dgm:pt modelId="{13502F86-B820-42C4-A223-2A11E05A72C7}" type="pres">
      <dgm:prSet presAssocID="{46C56888-6C28-403C-9664-8FDF3F7624CA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625AB7C2-9C17-45B5-9435-CFC96AC730FE}" type="pres">
      <dgm:prSet presAssocID="{D9CB6D9D-AE9B-4712-B65E-7412F0274A18}" presName="node" presStyleLbl="node1" presStyleIdx="1" presStyleCnt="5" custScaleX="107313" custRadScaleRad="106642" custRadScaleInc="8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5AABA-6B98-4FFF-8D4B-B8485C1F4FFB}" type="pres">
      <dgm:prSet presAssocID="{80546451-F86A-4A9E-9E81-86C80D00F2C6}" presName="parTrans" presStyleLbl="sibTrans2D1" presStyleIdx="2" presStyleCnt="5"/>
      <dgm:spPr/>
      <dgm:t>
        <a:bodyPr/>
        <a:lstStyle/>
        <a:p>
          <a:endParaRPr lang="ru-RU"/>
        </a:p>
      </dgm:t>
    </dgm:pt>
    <dgm:pt modelId="{1CF7C24D-A85F-4F44-B54A-A61BCE908D9E}" type="pres">
      <dgm:prSet presAssocID="{80546451-F86A-4A9E-9E81-86C80D00F2C6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44FF5150-3F76-43DE-B0B8-79DBE5633C0B}" type="pres">
      <dgm:prSet presAssocID="{87DF1F9A-3BDF-41AA-A685-524D75682E7C}" presName="node" presStyleLbl="node1" presStyleIdx="2" presStyleCnt="5" custRadScaleRad="103006" custRadScaleInc="-20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E9BCF-5990-491A-A9A8-3E8937AEA4F8}" type="pres">
      <dgm:prSet presAssocID="{645522E8-FD07-41B7-A0EF-E640A686CCDA}" presName="parTrans" presStyleLbl="sibTrans2D1" presStyleIdx="3" presStyleCnt="5"/>
      <dgm:spPr/>
      <dgm:t>
        <a:bodyPr/>
        <a:lstStyle/>
        <a:p>
          <a:endParaRPr lang="ru-RU"/>
        </a:p>
      </dgm:t>
    </dgm:pt>
    <dgm:pt modelId="{B0212821-97F3-420E-867E-F19868B9EE30}" type="pres">
      <dgm:prSet presAssocID="{645522E8-FD07-41B7-A0EF-E640A686CCDA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800E75F8-D6C3-4949-9232-75A1386324DF}" type="pres">
      <dgm:prSet presAssocID="{C4A495DC-5034-4914-AB54-B71E355F145F}" presName="node" presStyleLbl="node1" presStyleIdx="3" presStyleCnt="5" custRadScaleRad="98699" custRadScaleInc="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4A65D-502E-463E-AE7F-A61AEE6F06F3}" type="pres">
      <dgm:prSet presAssocID="{22FB4DF9-0077-4AE8-ABD3-3EA17A095B58}" presName="parTrans" presStyleLbl="sibTrans2D1" presStyleIdx="4" presStyleCnt="5"/>
      <dgm:spPr/>
      <dgm:t>
        <a:bodyPr/>
        <a:lstStyle/>
        <a:p>
          <a:endParaRPr lang="ru-RU"/>
        </a:p>
      </dgm:t>
    </dgm:pt>
    <dgm:pt modelId="{7CF8255E-43C0-4FEA-98F9-544D5B3D56F9}" type="pres">
      <dgm:prSet presAssocID="{22FB4DF9-0077-4AE8-ABD3-3EA17A095B58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9C46B43D-AAA4-436E-885D-C86DA2A3AFF0}" type="pres">
      <dgm:prSet presAssocID="{C8ED7DFA-5B69-4595-87F5-C219EBF897CF}" presName="node" presStyleLbl="node1" presStyleIdx="4" presStyleCnt="5" custRadScaleRad="102545" custRadScaleInc="2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C81AB7-DC84-4EE2-B088-782725F8AB33}" type="presOf" srcId="{80546451-F86A-4A9E-9E81-86C80D00F2C6}" destId="{CBC5AABA-6B98-4FFF-8D4B-B8485C1F4FFB}" srcOrd="0" destOrd="0" presId="urn:microsoft.com/office/officeart/2005/8/layout/radial5"/>
    <dgm:cxn modelId="{335E0D03-6A1D-4848-A7EE-91006CA7D68E}" type="presOf" srcId="{BE6C17D7-9299-4C63-8468-8ECEE4B6957C}" destId="{7558ED5E-610A-4A09-A663-B12997DCC595}" srcOrd="0" destOrd="0" presId="urn:microsoft.com/office/officeart/2005/8/layout/radial5"/>
    <dgm:cxn modelId="{3667C10F-0584-4864-9BBE-FB2549A73893}" srcId="{1EBC6EBE-0D84-45B9-91A6-47033FF93E09}" destId="{78C144BE-9E3D-4955-9C48-C15AF68DEF2F}" srcOrd="0" destOrd="0" parTransId="{97C5A4EA-23DD-4C41-876A-CC015A0FFAB6}" sibTransId="{1EB27A50-4A02-44F9-92A1-322D12D85BC4}"/>
    <dgm:cxn modelId="{A5C3922B-3FF1-4528-81AB-D0C05AE8FE3D}" type="presOf" srcId="{78C144BE-9E3D-4955-9C48-C15AF68DEF2F}" destId="{C82A7170-F8AE-4C53-B7BE-E155B0C9B433}" srcOrd="0" destOrd="0" presId="urn:microsoft.com/office/officeart/2005/8/layout/radial5"/>
    <dgm:cxn modelId="{0B45C02D-8F1A-49FB-A56F-DBFCF84E32A1}" srcId="{1EBC6EBE-0D84-45B9-91A6-47033FF93E09}" destId="{C4A495DC-5034-4914-AB54-B71E355F145F}" srcOrd="3" destOrd="0" parTransId="{645522E8-FD07-41B7-A0EF-E640A686CCDA}" sibTransId="{DC91320A-DD07-4458-B21D-DDD0A5E9FC52}"/>
    <dgm:cxn modelId="{C1F8C7E8-33F1-4CA5-AA68-EABA22D32F38}" srcId="{1EBC6EBE-0D84-45B9-91A6-47033FF93E09}" destId="{D9CB6D9D-AE9B-4712-B65E-7412F0274A18}" srcOrd="1" destOrd="0" parTransId="{46C56888-6C28-403C-9664-8FDF3F7624CA}" sibTransId="{3C0E735D-4FFB-42D5-9753-284E57D48EC8}"/>
    <dgm:cxn modelId="{DFE0E3CC-CA8D-472A-A79E-AD5FC566B549}" type="presOf" srcId="{97C5A4EA-23DD-4C41-876A-CC015A0FFAB6}" destId="{F52630F2-52D1-47BA-BE06-A43F2176D759}" srcOrd="0" destOrd="0" presId="urn:microsoft.com/office/officeart/2005/8/layout/radial5"/>
    <dgm:cxn modelId="{AAE82455-1830-4070-A7B0-161863BB6BEF}" type="presOf" srcId="{46C56888-6C28-403C-9664-8FDF3F7624CA}" destId="{13502F86-B820-42C4-A223-2A11E05A72C7}" srcOrd="1" destOrd="0" presId="urn:microsoft.com/office/officeart/2005/8/layout/radial5"/>
    <dgm:cxn modelId="{20523DDF-6D01-4330-ADCB-F105C2BB38BC}" type="presOf" srcId="{645522E8-FD07-41B7-A0EF-E640A686CCDA}" destId="{B0212821-97F3-420E-867E-F19868B9EE30}" srcOrd="1" destOrd="0" presId="urn:microsoft.com/office/officeart/2005/8/layout/radial5"/>
    <dgm:cxn modelId="{B9D55D7C-C5BD-4B73-8379-E134E5412A78}" srcId="{1EBC6EBE-0D84-45B9-91A6-47033FF93E09}" destId="{C8ED7DFA-5B69-4595-87F5-C219EBF897CF}" srcOrd="4" destOrd="0" parTransId="{22FB4DF9-0077-4AE8-ABD3-3EA17A095B58}" sibTransId="{6D325DDE-23DD-4A92-A5BC-53B7740F9BA9}"/>
    <dgm:cxn modelId="{785540C3-186B-4196-9C57-B78110ABFC34}" type="presOf" srcId="{C4A495DC-5034-4914-AB54-B71E355F145F}" destId="{800E75F8-D6C3-4949-9232-75A1386324DF}" srcOrd="0" destOrd="0" presId="urn:microsoft.com/office/officeart/2005/8/layout/radial5"/>
    <dgm:cxn modelId="{029B3608-3A93-48C5-9CAB-398CA5CBACFB}" type="presOf" srcId="{80546451-F86A-4A9E-9E81-86C80D00F2C6}" destId="{1CF7C24D-A85F-4F44-B54A-A61BCE908D9E}" srcOrd="1" destOrd="0" presId="urn:microsoft.com/office/officeart/2005/8/layout/radial5"/>
    <dgm:cxn modelId="{57E4BC19-6C67-4AB8-9E69-754E2DC9F07F}" type="presOf" srcId="{46C56888-6C28-403C-9664-8FDF3F7624CA}" destId="{E3E22671-3D68-4928-8B7B-E8EA0E413B21}" srcOrd="0" destOrd="0" presId="urn:microsoft.com/office/officeart/2005/8/layout/radial5"/>
    <dgm:cxn modelId="{A3679792-D69A-4CDE-AB91-B74435241EC8}" type="presOf" srcId="{1EBC6EBE-0D84-45B9-91A6-47033FF93E09}" destId="{39C8A76B-64F4-45CE-94D6-E73F795FFDD1}" srcOrd="0" destOrd="0" presId="urn:microsoft.com/office/officeart/2005/8/layout/radial5"/>
    <dgm:cxn modelId="{F9742DC2-F06B-4C1C-9E37-B1AC6E2D37CC}" type="presOf" srcId="{645522E8-FD07-41B7-A0EF-E640A686CCDA}" destId="{FBCE9BCF-5990-491A-A9A8-3E8937AEA4F8}" srcOrd="0" destOrd="0" presId="urn:microsoft.com/office/officeart/2005/8/layout/radial5"/>
    <dgm:cxn modelId="{4305A495-E685-4029-ACB0-05FA09C2B3BC}" type="presOf" srcId="{22FB4DF9-0077-4AE8-ABD3-3EA17A095B58}" destId="{2AB4A65D-502E-463E-AE7F-A61AEE6F06F3}" srcOrd="0" destOrd="0" presId="urn:microsoft.com/office/officeart/2005/8/layout/radial5"/>
    <dgm:cxn modelId="{004EFF20-9619-4ABB-84D9-C36009D5EC60}" type="presOf" srcId="{D9CB6D9D-AE9B-4712-B65E-7412F0274A18}" destId="{625AB7C2-9C17-45B5-9435-CFC96AC730FE}" srcOrd="0" destOrd="0" presId="urn:microsoft.com/office/officeart/2005/8/layout/radial5"/>
    <dgm:cxn modelId="{3D4BFA8E-649A-42D3-91D4-0DF39DB0E4D7}" type="presOf" srcId="{87DF1F9A-3BDF-41AA-A685-524D75682E7C}" destId="{44FF5150-3F76-43DE-B0B8-79DBE5633C0B}" srcOrd="0" destOrd="0" presId="urn:microsoft.com/office/officeart/2005/8/layout/radial5"/>
    <dgm:cxn modelId="{E28EACA1-043F-42AF-A409-82C40191CEB1}" type="presOf" srcId="{C8ED7DFA-5B69-4595-87F5-C219EBF897CF}" destId="{9C46B43D-AAA4-436E-885D-C86DA2A3AFF0}" srcOrd="0" destOrd="0" presId="urn:microsoft.com/office/officeart/2005/8/layout/radial5"/>
    <dgm:cxn modelId="{E73981D9-DA8A-4CC0-A240-F5FFDEB52225}" type="presOf" srcId="{97C5A4EA-23DD-4C41-876A-CC015A0FFAB6}" destId="{9D8D8236-E7B6-46F0-9EA7-0B72AF4891FF}" srcOrd="1" destOrd="0" presId="urn:microsoft.com/office/officeart/2005/8/layout/radial5"/>
    <dgm:cxn modelId="{FD4D5AC1-C558-459C-9F20-CB90C93BB12D}" srcId="{BE6C17D7-9299-4C63-8468-8ECEE4B6957C}" destId="{1EBC6EBE-0D84-45B9-91A6-47033FF93E09}" srcOrd="0" destOrd="0" parTransId="{B8666E15-4BC5-401E-A01D-D3E0E1890B4F}" sibTransId="{FB85929C-8D6C-407D-AB22-37500085FE49}"/>
    <dgm:cxn modelId="{42E4D77C-9632-413B-886E-1DAE169169AF}" srcId="{1EBC6EBE-0D84-45B9-91A6-47033FF93E09}" destId="{87DF1F9A-3BDF-41AA-A685-524D75682E7C}" srcOrd="2" destOrd="0" parTransId="{80546451-F86A-4A9E-9E81-86C80D00F2C6}" sibTransId="{C16298B7-76B8-4E45-8E3F-3D5E21DB94E7}"/>
    <dgm:cxn modelId="{221F257C-35E6-4ECA-B3E9-83588191CC29}" type="presOf" srcId="{22FB4DF9-0077-4AE8-ABD3-3EA17A095B58}" destId="{7CF8255E-43C0-4FEA-98F9-544D5B3D56F9}" srcOrd="1" destOrd="0" presId="urn:microsoft.com/office/officeart/2005/8/layout/radial5"/>
    <dgm:cxn modelId="{6D397288-E8CB-4422-9329-319F839928AD}" type="presParOf" srcId="{7558ED5E-610A-4A09-A663-B12997DCC595}" destId="{39C8A76B-64F4-45CE-94D6-E73F795FFDD1}" srcOrd="0" destOrd="0" presId="urn:microsoft.com/office/officeart/2005/8/layout/radial5"/>
    <dgm:cxn modelId="{D2F9BE2E-7702-49E2-B249-71722FACD40C}" type="presParOf" srcId="{7558ED5E-610A-4A09-A663-B12997DCC595}" destId="{F52630F2-52D1-47BA-BE06-A43F2176D759}" srcOrd="1" destOrd="0" presId="urn:microsoft.com/office/officeart/2005/8/layout/radial5"/>
    <dgm:cxn modelId="{F541E808-523C-47CE-8624-BBDAB7C90C51}" type="presParOf" srcId="{F52630F2-52D1-47BA-BE06-A43F2176D759}" destId="{9D8D8236-E7B6-46F0-9EA7-0B72AF4891FF}" srcOrd="0" destOrd="0" presId="urn:microsoft.com/office/officeart/2005/8/layout/radial5"/>
    <dgm:cxn modelId="{42EB95AF-8D54-48A6-8C1F-32161EF8BE37}" type="presParOf" srcId="{7558ED5E-610A-4A09-A663-B12997DCC595}" destId="{C82A7170-F8AE-4C53-B7BE-E155B0C9B433}" srcOrd="2" destOrd="0" presId="urn:microsoft.com/office/officeart/2005/8/layout/radial5"/>
    <dgm:cxn modelId="{4CAA6C57-0A3D-4811-90A1-B9BAEE5429AF}" type="presParOf" srcId="{7558ED5E-610A-4A09-A663-B12997DCC595}" destId="{E3E22671-3D68-4928-8B7B-E8EA0E413B21}" srcOrd="3" destOrd="0" presId="urn:microsoft.com/office/officeart/2005/8/layout/radial5"/>
    <dgm:cxn modelId="{CBD182FC-EA86-4780-A1E6-BD43A440E690}" type="presParOf" srcId="{E3E22671-3D68-4928-8B7B-E8EA0E413B21}" destId="{13502F86-B820-42C4-A223-2A11E05A72C7}" srcOrd="0" destOrd="0" presId="urn:microsoft.com/office/officeart/2005/8/layout/radial5"/>
    <dgm:cxn modelId="{21D56091-B83D-4090-91BD-6AB6470788B0}" type="presParOf" srcId="{7558ED5E-610A-4A09-A663-B12997DCC595}" destId="{625AB7C2-9C17-45B5-9435-CFC96AC730FE}" srcOrd="4" destOrd="0" presId="urn:microsoft.com/office/officeart/2005/8/layout/radial5"/>
    <dgm:cxn modelId="{9118D830-07E4-408B-9557-03F7ACDC08D6}" type="presParOf" srcId="{7558ED5E-610A-4A09-A663-B12997DCC595}" destId="{CBC5AABA-6B98-4FFF-8D4B-B8485C1F4FFB}" srcOrd="5" destOrd="0" presId="urn:microsoft.com/office/officeart/2005/8/layout/radial5"/>
    <dgm:cxn modelId="{865EB8B1-CE12-4107-BC6F-F45E64C3E99A}" type="presParOf" srcId="{CBC5AABA-6B98-4FFF-8D4B-B8485C1F4FFB}" destId="{1CF7C24D-A85F-4F44-B54A-A61BCE908D9E}" srcOrd="0" destOrd="0" presId="urn:microsoft.com/office/officeart/2005/8/layout/radial5"/>
    <dgm:cxn modelId="{A3B89FED-29DE-41A9-A961-7F89F87868FE}" type="presParOf" srcId="{7558ED5E-610A-4A09-A663-B12997DCC595}" destId="{44FF5150-3F76-43DE-B0B8-79DBE5633C0B}" srcOrd="6" destOrd="0" presId="urn:microsoft.com/office/officeart/2005/8/layout/radial5"/>
    <dgm:cxn modelId="{2597AB55-6CE0-4FED-999D-A7BD6CE6A249}" type="presParOf" srcId="{7558ED5E-610A-4A09-A663-B12997DCC595}" destId="{FBCE9BCF-5990-491A-A9A8-3E8937AEA4F8}" srcOrd="7" destOrd="0" presId="urn:microsoft.com/office/officeart/2005/8/layout/radial5"/>
    <dgm:cxn modelId="{9CBB4A73-8A06-4320-9F7F-CD099B6C232D}" type="presParOf" srcId="{FBCE9BCF-5990-491A-A9A8-3E8937AEA4F8}" destId="{B0212821-97F3-420E-867E-F19868B9EE30}" srcOrd="0" destOrd="0" presId="urn:microsoft.com/office/officeart/2005/8/layout/radial5"/>
    <dgm:cxn modelId="{449450CB-C909-4D32-A9D0-2E62BC2503C9}" type="presParOf" srcId="{7558ED5E-610A-4A09-A663-B12997DCC595}" destId="{800E75F8-D6C3-4949-9232-75A1386324DF}" srcOrd="8" destOrd="0" presId="urn:microsoft.com/office/officeart/2005/8/layout/radial5"/>
    <dgm:cxn modelId="{FE9F4E42-B173-4CDF-A949-00704E8F33E1}" type="presParOf" srcId="{7558ED5E-610A-4A09-A663-B12997DCC595}" destId="{2AB4A65D-502E-463E-AE7F-A61AEE6F06F3}" srcOrd="9" destOrd="0" presId="urn:microsoft.com/office/officeart/2005/8/layout/radial5"/>
    <dgm:cxn modelId="{84C36B15-F86E-40D2-9748-51F9B3180310}" type="presParOf" srcId="{2AB4A65D-502E-463E-AE7F-A61AEE6F06F3}" destId="{7CF8255E-43C0-4FEA-98F9-544D5B3D56F9}" srcOrd="0" destOrd="0" presId="urn:microsoft.com/office/officeart/2005/8/layout/radial5"/>
    <dgm:cxn modelId="{19460653-B4FF-4FAC-B501-1DDAAA17AD84}" type="presParOf" srcId="{7558ED5E-610A-4A09-A663-B12997DCC595}" destId="{9C46B43D-AAA4-436E-885D-C86DA2A3AFF0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A783DC-8DEC-4773-8B6E-E0ECA34EF5AD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E5A1F5-EAD9-434E-9908-F61438582A52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Открытые уроки для учителей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C05BFD-E609-483B-A983-5B376680C66F}" type="parTrans" cxnId="{E88B855E-4B58-41ED-BC6E-2AB96E5BFC46}">
      <dgm:prSet/>
      <dgm:spPr/>
      <dgm:t>
        <a:bodyPr/>
        <a:lstStyle/>
        <a:p>
          <a:endParaRPr lang="ru-RU"/>
        </a:p>
      </dgm:t>
    </dgm:pt>
    <dgm:pt modelId="{D3741537-51A8-4986-8210-80A3298907BB}" type="sibTrans" cxnId="{E88B855E-4B58-41ED-BC6E-2AB96E5BFC4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882A13-9386-4191-A8CF-CA11A3EB0989}">
      <dgm:prSet custT="1"/>
      <dgm:spPr/>
      <dgm:t>
        <a:bodyPr/>
        <a:lstStyle/>
        <a:p>
          <a:pPr rtl="0"/>
          <a:r>
            <a:rPr lang="ru-RU" sz="16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Посещение </a:t>
          </a:r>
          <a:r>
            <a:rPr lang="ru-RU" sz="16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уроков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41FC98-3C54-4309-91F6-826C4DE059B5}" type="parTrans" cxnId="{677E2E27-2F3E-4DB7-A36B-B1EE3C4C44DE}">
      <dgm:prSet/>
      <dgm:spPr/>
      <dgm:t>
        <a:bodyPr/>
        <a:lstStyle/>
        <a:p>
          <a:endParaRPr lang="ru-RU"/>
        </a:p>
      </dgm:t>
    </dgm:pt>
    <dgm:pt modelId="{B98B5468-C43C-4F25-91A6-305FC6ACD85A}" type="sibTrans" cxnId="{677E2E27-2F3E-4DB7-A36B-B1EE3C4C44DE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7233EA-98DA-4539-83AC-480A966A1889}">
      <dgm:prSet custT="1"/>
      <dgm:spPr/>
      <dgm:t>
        <a:bodyPr/>
        <a:lstStyle/>
        <a:p>
          <a:pPr rtl="0"/>
          <a:r>
            <a:rPr lang="ru-RU" sz="16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Присутствие и выступления учителя-логопеда  на МО учителей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A2C449-5E65-4C84-9126-9EA71914136B}" type="parTrans" cxnId="{3D08FC7C-B07F-4392-AD0D-B958C9C74F3F}">
      <dgm:prSet/>
      <dgm:spPr/>
      <dgm:t>
        <a:bodyPr/>
        <a:lstStyle/>
        <a:p>
          <a:endParaRPr lang="ru-RU"/>
        </a:p>
      </dgm:t>
    </dgm:pt>
    <dgm:pt modelId="{636567D1-E63F-4862-B6F8-94274C58ABB4}" type="sibTrans" cxnId="{3D08FC7C-B07F-4392-AD0D-B958C9C74F3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4EB1D1-A037-4A17-BCF5-1A38D3C16277}">
      <dgm:prSet custT="1"/>
      <dgm:spPr/>
      <dgm:t>
        <a:bodyPr/>
        <a:lstStyle/>
        <a:p>
          <a:pPr rtl="0"/>
          <a:r>
            <a:rPr lang="ru-RU" sz="16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тетради взаимодействия учителя-логопеда с учителем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249E36-3CCF-40CF-A40A-5F95320A78B2}" type="parTrans" cxnId="{63897D24-741B-41AE-AEDB-B6C5F5E09ABA}">
      <dgm:prSet/>
      <dgm:spPr/>
      <dgm:t>
        <a:bodyPr/>
        <a:lstStyle/>
        <a:p>
          <a:endParaRPr lang="ru-RU"/>
        </a:p>
      </dgm:t>
    </dgm:pt>
    <dgm:pt modelId="{7B0F0359-BEFA-4144-AB81-8BA0C25A0F54}" type="sibTrans" cxnId="{63897D24-741B-41AE-AEDB-B6C5F5E09ABA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1A50BE-F4E2-442F-9B2A-0FB4A1EB5C98}">
      <dgm:prSet custT="1"/>
      <dgm:spPr/>
      <dgm:t>
        <a:bodyPr/>
        <a:lstStyle/>
        <a:p>
          <a:pPr rtl="0"/>
          <a:r>
            <a:rPr lang="ru-RU" sz="16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Памятки, </a:t>
          </a:r>
          <a:r>
            <a:rPr lang="ru-RU" sz="16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примеры развивающих игр, методы и приемы логопедической работы </a:t>
          </a:r>
          <a:r>
            <a:rPr lang="ru-RU" sz="16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т.д.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B0507F-2A0E-4EC1-93E6-206AE14DE83C}" type="parTrans" cxnId="{358F7127-6A25-4EFD-B219-9254A178EBC3}">
      <dgm:prSet/>
      <dgm:spPr/>
      <dgm:t>
        <a:bodyPr/>
        <a:lstStyle/>
        <a:p>
          <a:endParaRPr lang="ru-RU"/>
        </a:p>
      </dgm:t>
    </dgm:pt>
    <dgm:pt modelId="{20A441B7-D7E9-4F4F-92A8-6C4BE2CAADCB}" type="sibTrans" cxnId="{358F7127-6A25-4EFD-B219-9254A178EBC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B248AA-E9D1-44BA-97E3-D33EB15086F0}" type="pres">
      <dgm:prSet presAssocID="{80A783DC-8DEC-4773-8B6E-E0ECA34EF5A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887DA0-F122-4C11-B0A5-FEDE94959A95}" type="pres">
      <dgm:prSet presAssocID="{BDE5A1F5-EAD9-434E-9908-F61438582A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FAC7DD-AD4A-4709-9CB9-968AB0C021C9}" type="pres">
      <dgm:prSet presAssocID="{BDE5A1F5-EAD9-434E-9908-F61438582A52}" presName="spNode" presStyleCnt="0"/>
      <dgm:spPr/>
    </dgm:pt>
    <dgm:pt modelId="{A5F8BE1C-B36A-4497-AC02-C6EEEE88FA43}" type="pres">
      <dgm:prSet presAssocID="{D3741537-51A8-4986-8210-80A3298907BB}" presName="sibTrans" presStyleLbl="sibTrans1D1" presStyleIdx="0" presStyleCnt="5"/>
      <dgm:spPr/>
      <dgm:t>
        <a:bodyPr/>
        <a:lstStyle/>
        <a:p>
          <a:endParaRPr lang="ru-RU"/>
        </a:p>
      </dgm:t>
    </dgm:pt>
    <dgm:pt modelId="{68CA3FCB-7A12-41A2-958A-B28901278FCA}" type="pres">
      <dgm:prSet presAssocID="{58882A13-9386-4191-A8CF-CA11A3EB098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F4E34-BA09-479C-94C2-875022876E70}" type="pres">
      <dgm:prSet presAssocID="{58882A13-9386-4191-A8CF-CA11A3EB0989}" presName="spNode" presStyleCnt="0"/>
      <dgm:spPr/>
    </dgm:pt>
    <dgm:pt modelId="{5391EF2D-E9C4-4D82-80C0-2CD3B1C9A6B3}" type="pres">
      <dgm:prSet presAssocID="{B98B5468-C43C-4F25-91A6-305FC6ACD85A}" presName="sibTrans" presStyleLbl="sibTrans1D1" presStyleIdx="1" presStyleCnt="5"/>
      <dgm:spPr/>
      <dgm:t>
        <a:bodyPr/>
        <a:lstStyle/>
        <a:p>
          <a:endParaRPr lang="ru-RU"/>
        </a:p>
      </dgm:t>
    </dgm:pt>
    <dgm:pt modelId="{6B3BA216-6C39-4F4E-950F-34F86C65C157}" type="pres">
      <dgm:prSet presAssocID="{787233EA-98DA-4539-83AC-480A966A18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F2C3E-41A3-4000-8BE3-D9A298F15715}" type="pres">
      <dgm:prSet presAssocID="{787233EA-98DA-4539-83AC-480A966A1889}" presName="spNode" presStyleCnt="0"/>
      <dgm:spPr/>
    </dgm:pt>
    <dgm:pt modelId="{AFCA1FF6-1601-4F00-8AD4-1E80F5963001}" type="pres">
      <dgm:prSet presAssocID="{636567D1-E63F-4862-B6F8-94274C58ABB4}" presName="sibTrans" presStyleLbl="sibTrans1D1" presStyleIdx="2" presStyleCnt="5"/>
      <dgm:spPr/>
      <dgm:t>
        <a:bodyPr/>
        <a:lstStyle/>
        <a:p>
          <a:endParaRPr lang="ru-RU"/>
        </a:p>
      </dgm:t>
    </dgm:pt>
    <dgm:pt modelId="{E50DE7B4-230B-4CA2-905C-500D607814E6}" type="pres">
      <dgm:prSet presAssocID="{854EB1D1-A037-4A17-BCF5-1A38D3C1627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52CA1-1327-4261-B475-78C0C5A81B57}" type="pres">
      <dgm:prSet presAssocID="{854EB1D1-A037-4A17-BCF5-1A38D3C16277}" presName="spNode" presStyleCnt="0"/>
      <dgm:spPr/>
    </dgm:pt>
    <dgm:pt modelId="{09D050FC-8546-44A1-BAEE-70D19A395CC0}" type="pres">
      <dgm:prSet presAssocID="{7B0F0359-BEFA-4144-AB81-8BA0C25A0F5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5A0AB0A6-6DEA-4008-A029-3E3F359EC029}" type="pres">
      <dgm:prSet presAssocID="{4D1A50BE-F4E2-442F-9B2A-0FB4A1EB5C98}" presName="node" presStyleLbl="node1" presStyleIdx="4" presStyleCnt="5" custScaleX="109811" custScaleY="129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961C4-1C8D-4A5F-A3DF-2695EA50AD89}" type="pres">
      <dgm:prSet presAssocID="{4D1A50BE-F4E2-442F-9B2A-0FB4A1EB5C98}" presName="spNode" presStyleCnt="0"/>
      <dgm:spPr/>
    </dgm:pt>
    <dgm:pt modelId="{20B537F1-A36E-46D5-9803-E866B7CCC3AD}" type="pres">
      <dgm:prSet presAssocID="{20A441B7-D7E9-4F4F-92A8-6C4BE2CAADCB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63897D24-741B-41AE-AEDB-B6C5F5E09ABA}" srcId="{80A783DC-8DEC-4773-8B6E-E0ECA34EF5AD}" destId="{854EB1D1-A037-4A17-BCF5-1A38D3C16277}" srcOrd="3" destOrd="0" parTransId="{5D249E36-3CCF-40CF-A40A-5F95320A78B2}" sibTransId="{7B0F0359-BEFA-4144-AB81-8BA0C25A0F54}"/>
    <dgm:cxn modelId="{6DEB3593-B790-4588-BA74-647EEBF2AA4A}" type="presOf" srcId="{20A441B7-D7E9-4F4F-92A8-6C4BE2CAADCB}" destId="{20B537F1-A36E-46D5-9803-E866B7CCC3AD}" srcOrd="0" destOrd="0" presId="urn:microsoft.com/office/officeart/2005/8/layout/cycle6"/>
    <dgm:cxn modelId="{E88B855E-4B58-41ED-BC6E-2AB96E5BFC46}" srcId="{80A783DC-8DEC-4773-8B6E-E0ECA34EF5AD}" destId="{BDE5A1F5-EAD9-434E-9908-F61438582A52}" srcOrd="0" destOrd="0" parTransId="{30C05BFD-E609-483B-A983-5B376680C66F}" sibTransId="{D3741537-51A8-4986-8210-80A3298907BB}"/>
    <dgm:cxn modelId="{9DB68A92-C12A-4B02-BED1-5ABC7DA4D299}" type="presOf" srcId="{787233EA-98DA-4539-83AC-480A966A1889}" destId="{6B3BA216-6C39-4F4E-950F-34F86C65C157}" srcOrd="0" destOrd="0" presId="urn:microsoft.com/office/officeart/2005/8/layout/cycle6"/>
    <dgm:cxn modelId="{E30B1DA4-1545-4F11-9EC6-EC8996ECF49D}" type="presOf" srcId="{854EB1D1-A037-4A17-BCF5-1A38D3C16277}" destId="{E50DE7B4-230B-4CA2-905C-500D607814E6}" srcOrd="0" destOrd="0" presId="urn:microsoft.com/office/officeart/2005/8/layout/cycle6"/>
    <dgm:cxn modelId="{4AC224C1-9454-4406-B8F0-80A2509F30ED}" type="presOf" srcId="{BDE5A1F5-EAD9-434E-9908-F61438582A52}" destId="{E9887DA0-F122-4C11-B0A5-FEDE94959A95}" srcOrd="0" destOrd="0" presId="urn:microsoft.com/office/officeart/2005/8/layout/cycle6"/>
    <dgm:cxn modelId="{0CE2232E-7024-43BB-A1EA-AF0E378CFBCF}" type="presOf" srcId="{B98B5468-C43C-4F25-91A6-305FC6ACD85A}" destId="{5391EF2D-E9C4-4D82-80C0-2CD3B1C9A6B3}" srcOrd="0" destOrd="0" presId="urn:microsoft.com/office/officeart/2005/8/layout/cycle6"/>
    <dgm:cxn modelId="{0CC49C75-9832-420F-A411-C8DB01D4F589}" type="presOf" srcId="{D3741537-51A8-4986-8210-80A3298907BB}" destId="{A5F8BE1C-B36A-4497-AC02-C6EEEE88FA43}" srcOrd="0" destOrd="0" presId="urn:microsoft.com/office/officeart/2005/8/layout/cycle6"/>
    <dgm:cxn modelId="{677E2E27-2F3E-4DB7-A36B-B1EE3C4C44DE}" srcId="{80A783DC-8DEC-4773-8B6E-E0ECA34EF5AD}" destId="{58882A13-9386-4191-A8CF-CA11A3EB0989}" srcOrd="1" destOrd="0" parTransId="{C341FC98-3C54-4309-91F6-826C4DE059B5}" sibTransId="{B98B5468-C43C-4F25-91A6-305FC6ACD85A}"/>
    <dgm:cxn modelId="{F449FCCE-E053-4059-AC9A-6D27FF545BCC}" type="presOf" srcId="{636567D1-E63F-4862-B6F8-94274C58ABB4}" destId="{AFCA1FF6-1601-4F00-8AD4-1E80F5963001}" srcOrd="0" destOrd="0" presId="urn:microsoft.com/office/officeart/2005/8/layout/cycle6"/>
    <dgm:cxn modelId="{D503C8E4-D5E8-4378-8850-B33C4FC1B132}" type="presOf" srcId="{4D1A50BE-F4E2-442F-9B2A-0FB4A1EB5C98}" destId="{5A0AB0A6-6DEA-4008-A029-3E3F359EC029}" srcOrd="0" destOrd="0" presId="urn:microsoft.com/office/officeart/2005/8/layout/cycle6"/>
    <dgm:cxn modelId="{5B44F96E-701F-41B9-A73C-0009B79D6B6B}" type="presOf" srcId="{58882A13-9386-4191-A8CF-CA11A3EB0989}" destId="{68CA3FCB-7A12-41A2-958A-B28901278FCA}" srcOrd="0" destOrd="0" presId="urn:microsoft.com/office/officeart/2005/8/layout/cycle6"/>
    <dgm:cxn modelId="{3D08FC7C-B07F-4392-AD0D-B958C9C74F3F}" srcId="{80A783DC-8DEC-4773-8B6E-E0ECA34EF5AD}" destId="{787233EA-98DA-4539-83AC-480A966A1889}" srcOrd="2" destOrd="0" parTransId="{89A2C449-5E65-4C84-9126-9EA71914136B}" sibTransId="{636567D1-E63F-4862-B6F8-94274C58ABB4}"/>
    <dgm:cxn modelId="{12162795-EA3C-4E9C-8062-35421A651F22}" type="presOf" srcId="{80A783DC-8DEC-4773-8B6E-E0ECA34EF5AD}" destId="{42B248AA-E9D1-44BA-97E3-D33EB15086F0}" srcOrd="0" destOrd="0" presId="urn:microsoft.com/office/officeart/2005/8/layout/cycle6"/>
    <dgm:cxn modelId="{B2D30D45-0D5D-4FD7-AA68-1C7BE95B5F87}" type="presOf" srcId="{7B0F0359-BEFA-4144-AB81-8BA0C25A0F54}" destId="{09D050FC-8546-44A1-BAEE-70D19A395CC0}" srcOrd="0" destOrd="0" presId="urn:microsoft.com/office/officeart/2005/8/layout/cycle6"/>
    <dgm:cxn modelId="{358F7127-6A25-4EFD-B219-9254A178EBC3}" srcId="{80A783DC-8DEC-4773-8B6E-E0ECA34EF5AD}" destId="{4D1A50BE-F4E2-442F-9B2A-0FB4A1EB5C98}" srcOrd="4" destOrd="0" parTransId="{23B0507F-2A0E-4EC1-93E6-206AE14DE83C}" sibTransId="{20A441B7-D7E9-4F4F-92A8-6C4BE2CAADCB}"/>
    <dgm:cxn modelId="{B5D4147E-91BD-4FED-8F5F-66A816E4FF59}" type="presParOf" srcId="{42B248AA-E9D1-44BA-97E3-D33EB15086F0}" destId="{E9887DA0-F122-4C11-B0A5-FEDE94959A95}" srcOrd="0" destOrd="0" presId="urn:microsoft.com/office/officeart/2005/8/layout/cycle6"/>
    <dgm:cxn modelId="{9CDEA4C6-643A-4F3C-AA6C-C02DD2225346}" type="presParOf" srcId="{42B248AA-E9D1-44BA-97E3-D33EB15086F0}" destId="{59FAC7DD-AD4A-4709-9CB9-968AB0C021C9}" srcOrd="1" destOrd="0" presId="urn:microsoft.com/office/officeart/2005/8/layout/cycle6"/>
    <dgm:cxn modelId="{A1B6BFCE-753D-4A19-BD54-826C506EB045}" type="presParOf" srcId="{42B248AA-E9D1-44BA-97E3-D33EB15086F0}" destId="{A5F8BE1C-B36A-4497-AC02-C6EEEE88FA43}" srcOrd="2" destOrd="0" presId="urn:microsoft.com/office/officeart/2005/8/layout/cycle6"/>
    <dgm:cxn modelId="{522B7B25-9396-4B7D-9D1F-83CEB5EA6924}" type="presParOf" srcId="{42B248AA-E9D1-44BA-97E3-D33EB15086F0}" destId="{68CA3FCB-7A12-41A2-958A-B28901278FCA}" srcOrd="3" destOrd="0" presId="urn:microsoft.com/office/officeart/2005/8/layout/cycle6"/>
    <dgm:cxn modelId="{8D69AF6D-27C8-4F03-8510-2401D4D50250}" type="presParOf" srcId="{42B248AA-E9D1-44BA-97E3-D33EB15086F0}" destId="{C6EF4E34-BA09-479C-94C2-875022876E70}" srcOrd="4" destOrd="0" presId="urn:microsoft.com/office/officeart/2005/8/layout/cycle6"/>
    <dgm:cxn modelId="{3D4F140D-1945-4BC5-8A7D-85A7F50C0E48}" type="presParOf" srcId="{42B248AA-E9D1-44BA-97E3-D33EB15086F0}" destId="{5391EF2D-E9C4-4D82-80C0-2CD3B1C9A6B3}" srcOrd="5" destOrd="0" presId="urn:microsoft.com/office/officeart/2005/8/layout/cycle6"/>
    <dgm:cxn modelId="{0034C3DA-BB0C-4C08-93C4-7717649A56AF}" type="presParOf" srcId="{42B248AA-E9D1-44BA-97E3-D33EB15086F0}" destId="{6B3BA216-6C39-4F4E-950F-34F86C65C157}" srcOrd="6" destOrd="0" presId="urn:microsoft.com/office/officeart/2005/8/layout/cycle6"/>
    <dgm:cxn modelId="{C658E532-A044-4E60-914B-6926733FE9FC}" type="presParOf" srcId="{42B248AA-E9D1-44BA-97E3-D33EB15086F0}" destId="{FA6F2C3E-41A3-4000-8BE3-D9A298F15715}" srcOrd="7" destOrd="0" presId="urn:microsoft.com/office/officeart/2005/8/layout/cycle6"/>
    <dgm:cxn modelId="{7B5201B3-6496-42A2-9A11-B8BE7EFD57A3}" type="presParOf" srcId="{42B248AA-E9D1-44BA-97E3-D33EB15086F0}" destId="{AFCA1FF6-1601-4F00-8AD4-1E80F5963001}" srcOrd="8" destOrd="0" presId="urn:microsoft.com/office/officeart/2005/8/layout/cycle6"/>
    <dgm:cxn modelId="{69992291-42DF-4C98-90AA-A119E1A6B096}" type="presParOf" srcId="{42B248AA-E9D1-44BA-97E3-D33EB15086F0}" destId="{E50DE7B4-230B-4CA2-905C-500D607814E6}" srcOrd="9" destOrd="0" presId="urn:microsoft.com/office/officeart/2005/8/layout/cycle6"/>
    <dgm:cxn modelId="{BA03C7BD-6A66-4102-9949-07CEEB26C4D3}" type="presParOf" srcId="{42B248AA-E9D1-44BA-97E3-D33EB15086F0}" destId="{EE852CA1-1327-4261-B475-78C0C5A81B57}" srcOrd="10" destOrd="0" presId="urn:microsoft.com/office/officeart/2005/8/layout/cycle6"/>
    <dgm:cxn modelId="{D37E8F59-2298-43E3-BC5D-1C4378C338D6}" type="presParOf" srcId="{42B248AA-E9D1-44BA-97E3-D33EB15086F0}" destId="{09D050FC-8546-44A1-BAEE-70D19A395CC0}" srcOrd="11" destOrd="0" presId="urn:microsoft.com/office/officeart/2005/8/layout/cycle6"/>
    <dgm:cxn modelId="{EFC6CF40-996C-4014-9CEA-EA871AABFFD2}" type="presParOf" srcId="{42B248AA-E9D1-44BA-97E3-D33EB15086F0}" destId="{5A0AB0A6-6DEA-4008-A029-3E3F359EC029}" srcOrd="12" destOrd="0" presId="urn:microsoft.com/office/officeart/2005/8/layout/cycle6"/>
    <dgm:cxn modelId="{72E04EBD-1E82-48AD-BDFE-1A9509546CB4}" type="presParOf" srcId="{42B248AA-E9D1-44BA-97E3-D33EB15086F0}" destId="{C83961C4-1C8D-4A5F-A3DF-2695EA50AD89}" srcOrd="13" destOrd="0" presId="urn:microsoft.com/office/officeart/2005/8/layout/cycle6"/>
    <dgm:cxn modelId="{3DE77B1E-DB7C-42FB-AC0D-43ABFD0DAC8B}" type="presParOf" srcId="{42B248AA-E9D1-44BA-97E3-D33EB15086F0}" destId="{20B537F1-A36E-46D5-9803-E866B7CCC3A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ADBFCC-7F75-432D-AF54-45FB386D960A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7D375D-875B-42FF-889F-7D5038D82488}">
      <dgm:prSet/>
      <dgm:spPr/>
      <dgm:t>
        <a:bodyPr/>
        <a:lstStyle/>
        <a:p>
          <a:pPr rtl="0"/>
          <a:r>
            <a:rPr lang="ru-RU" b="0" i="0" baseline="0" dirty="0" smtClean="0"/>
            <a:t>составление совместных программ коррекционно-педагогической работы</a:t>
          </a:r>
          <a:endParaRPr lang="ru-RU" dirty="0"/>
        </a:p>
      </dgm:t>
    </dgm:pt>
    <dgm:pt modelId="{F9800A45-4BF5-4493-ACEC-39058123046F}" type="parTrans" cxnId="{67195EC1-C318-4990-BBD2-E098A3D23287}">
      <dgm:prSet/>
      <dgm:spPr/>
      <dgm:t>
        <a:bodyPr/>
        <a:lstStyle/>
        <a:p>
          <a:endParaRPr lang="ru-RU"/>
        </a:p>
      </dgm:t>
    </dgm:pt>
    <dgm:pt modelId="{32548A0B-1E10-4074-AD93-4B07A435CDD6}" type="sibTrans" cxnId="{67195EC1-C318-4990-BBD2-E098A3D23287}">
      <dgm:prSet/>
      <dgm:spPr/>
      <dgm:t>
        <a:bodyPr/>
        <a:lstStyle/>
        <a:p>
          <a:endParaRPr lang="ru-RU"/>
        </a:p>
      </dgm:t>
    </dgm:pt>
    <dgm:pt modelId="{6721115B-AE46-4F56-9562-5A227780D59C}">
      <dgm:prSet/>
      <dgm:spPr/>
      <dgm:t>
        <a:bodyPr/>
        <a:lstStyle/>
        <a:p>
          <a:pPr rtl="0"/>
          <a:r>
            <a:rPr lang="ru-RU" b="0" i="0" baseline="0" dirty="0" smtClean="0"/>
            <a:t>проведение </a:t>
          </a:r>
          <a:r>
            <a:rPr lang="ru-RU" b="0" i="0" baseline="0" dirty="0" smtClean="0"/>
            <a:t>мастер-классов для воспитателей по изготовлению и использованию наглядных пособий в работе с детьми, об игровых приемах и т.д.</a:t>
          </a:r>
          <a:endParaRPr lang="ru-RU" dirty="0"/>
        </a:p>
      </dgm:t>
    </dgm:pt>
    <dgm:pt modelId="{510A2C76-6E1F-4123-9886-CE2F5C844689}" type="parTrans" cxnId="{450757BD-F490-44A8-94C3-CFE63976DD80}">
      <dgm:prSet/>
      <dgm:spPr/>
      <dgm:t>
        <a:bodyPr/>
        <a:lstStyle/>
        <a:p>
          <a:endParaRPr lang="ru-RU"/>
        </a:p>
      </dgm:t>
    </dgm:pt>
    <dgm:pt modelId="{AEBC7817-0D2C-4C54-A757-435A2CA71BB6}" type="sibTrans" cxnId="{450757BD-F490-44A8-94C3-CFE63976DD80}">
      <dgm:prSet/>
      <dgm:spPr/>
      <dgm:t>
        <a:bodyPr/>
        <a:lstStyle/>
        <a:p>
          <a:endParaRPr lang="ru-RU"/>
        </a:p>
      </dgm:t>
    </dgm:pt>
    <dgm:pt modelId="{3EF23F05-2A3F-4328-8869-F71606214333}">
      <dgm:prSet/>
      <dgm:spPr/>
      <dgm:t>
        <a:bodyPr/>
        <a:lstStyle/>
        <a:p>
          <a:pPr rtl="0"/>
          <a:r>
            <a:rPr lang="ru-RU" b="0" i="0" baseline="0" dirty="0" smtClean="0"/>
            <a:t>совместный мониторинг по результатам обследования и совместной коррекционно-развивающей деятельности</a:t>
          </a:r>
          <a:endParaRPr lang="ru-RU" dirty="0"/>
        </a:p>
      </dgm:t>
    </dgm:pt>
    <dgm:pt modelId="{37F62692-851F-45FA-B11A-F23DC62A9EEA}" type="parTrans" cxnId="{2AECFF02-5436-476E-A869-B74C2FA5DADA}">
      <dgm:prSet/>
      <dgm:spPr/>
      <dgm:t>
        <a:bodyPr/>
        <a:lstStyle/>
        <a:p>
          <a:endParaRPr lang="ru-RU"/>
        </a:p>
      </dgm:t>
    </dgm:pt>
    <dgm:pt modelId="{2E312036-495C-4553-AB91-DFBFCE428CD6}" type="sibTrans" cxnId="{2AECFF02-5436-476E-A869-B74C2FA5DADA}">
      <dgm:prSet/>
      <dgm:spPr/>
      <dgm:t>
        <a:bodyPr/>
        <a:lstStyle/>
        <a:p>
          <a:endParaRPr lang="ru-RU"/>
        </a:p>
      </dgm:t>
    </dgm:pt>
    <dgm:pt modelId="{8311E03D-34D2-4612-8B97-C67D0DA69DC0}">
      <dgm:prSet/>
      <dgm:spPr/>
      <dgm:t>
        <a:bodyPr/>
        <a:lstStyle/>
        <a:p>
          <a:pPr rtl="0"/>
          <a:r>
            <a:rPr lang="ru-RU" b="0" i="0" baseline="0" dirty="0" smtClean="0"/>
            <a:t>разработка рекомендаций для педагогов и родителей по вопросам психического развития учащихся с нарушениями речи</a:t>
          </a:r>
          <a:endParaRPr lang="ru-RU" dirty="0"/>
        </a:p>
      </dgm:t>
    </dgm:pt>
    <dgm:pt modelId="{2EC460D7-C80A-46E4-80D4-616F6BD247F3}" type="parTrans" cxnId="{AF7047C3-9476-4C66-8083-98F916C158C3}">
      <dgm:prSet/>
      <dgm:spPr/>
      <dgm:t>
        <a:bodyPr/>
        <a:lstStyle/>
        <a:p>
          <a:endParaRPr lang="ru-RU"/>
        </a:p>
      </dgm:t>
    </dgm:pt>
    <dgm:pt modelId="{2E65A920-BBF0-4D7F-B02B-CE3017C64588}" type="sibTrans" cxnId="{AF7047C3-9476-4C66-8083-98F916C158C3}">
      <dgm:prSet/>
      <dgm:spPr/>
      <dgm:t>
        <a:bodyPr/>
        <a:lstStyle/>
        <a:p>
          <a:endParaRPr lang="ru-RU"/>
        </a:p>
      </dgm:t>
    </dgm:pt>
    <dgm:pt modelId="{D42CCF7C-C4F1-4D36-B50E-0014F04CA957}" type="pres">
      <dgm:prSet presAssocID="{CAADBFCC-7F75-432D-AF54-45FB386D960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1CA9A8-9B55-40E3-8C7E-1ECC247D5460}" type="pres">
      <dgm:prSet presAssocID="{687D375D-875B-42FF-889F-7D5038D8248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ECEE46-0C74-44A4-90C7-79509380E6F4}" type="pres">
      <dgm:prSet presAssocID="{32548A0B-1E10-4074-AD93-4B07A435CDD6}" presName="sibTrans" presStyleCnt="0"/>
      <dgm:spPr/>
    </dgm:pt>
    <dgm:pt modelId="{FF021FB8-7368-4193-8B7A-5885C3CD3EFF}" type="pres">
      <dgm:prSet presAssocID="{6721115B-AE46-4F56-9562-5A227780D5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6844C4-8714-4B11-B5DA-31F0D051FA1B}" type="pres">
      <dgm:prSet presAssocID="{AEBC7817-0D2C-4C54-A757-435A2CA71BB6}" presName="sibTrans" presStyleCnt="0"/>
      <dgm:spPr/>
    </dgm:pt>
    <dgm:pt modelId="{F91C493B-D832-4567-A99F-DD771B2BBDAF}" type="pres">
      <dgm:prSet presAssocID="{3EF23F05-2A3F-4328-8869-F7160621433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DCB592-1954-46F7-A968-7F2437D5BB47}" type="pres">
      <dgm:prSet presAssocID="{2E312036-495C-4553-AB91-DFBFCE428CD6}" presName="sibTrans" presStyleCnt="0"/>
      <dgm:spPr/>
    </dgm:pt>
    <dgm:pt modelId="{DB4A1D52-75CC-4F54-A464-EE6A68C1890A}" type="pres">
      <dgm:prSet presAssocID="{8311E03D-34D2-4612-8B97-C67D0DA69DC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ECFF02-5436-476E-A869-B74C2FA5DADA}" srcId="{CAADBFCC-7F75-432D-AF54-45FB386D960A}" destId="{3EF23F05-2A3F-4328-8869-F71606214333}" srcOrd="2" destOrd="0" parTransId="{37F62692-851F-45FA-B11A-F23DC62A9EEA}" sibTransId="{2E312036-495C-4553-AB91-DFBFCE428CD6}"/>
    <dgm:cxn modelId="{AF7047C3-9476-4C66-8083-98F916C158C3}" srcId="{CAADBFCC-7F75-432D-AF54-45FB386D960A}" destId="{8311E03D-34D2-4612-8B97-C67D0DA69DC0}" srcOrd="3" destOrd="0" parTransId="{2EC460D7-C80A-46E4-80D4-616F6BD247F3}" sibTransId="{2E65A920-BBF0-4D7F-B02B-CE3017C64588}"/>
    <dgm:cxn modelId="{450757BD-F490-44A8-94C3-CFE63976DD80}" srcId="{CAADBFCC-7F75-432D-AF54-45FB386D960A}" destId="{6721115B-AE46-4F56-9562-5A227780D59C}" srcOrd="1" destOrd="0" parTransId="{510A2C76-6E1F-4123-9886-CE2F5C844689}" sibTransId="{AEBC7817-0D2C-4C54-A757-435A2CA71BB6}"/>
    <dgm:cxn modelId="{67195EC1-C318-4990-BBD2-E098A3D23287}" srcId="{CAADBFCC-7F75-432D-AF54-45FB386D960A}" destId="{687D375D-875B-42FF-889F-7D5038D82488}" srcOrd="0" destOrd="0" parTransId="{F9800A45-4BF5-4493-ACEC-39058123046F}" sibTransId="{32548A0B-1E10-4074-AD93-4B07A435CDD6}"/>
    <dgm:cxn modelId="{8407E124-1C65-4CE4-9587-459C4699BFBF}" type="presOf" srcId="{6721115B-AE46-4F56-9562-5A227780D59C}" destId="{FF021FB8-7368-4193-8B7A-5885C3CD3EFF}" srcOrd="0" destOrd="0" presId="urn:microsoft.com/office/officeart/2005/8/layout/default#2"/>
    <dgm:cxn modelId="{F3D49897-275B-4935-A9BD-17F1EA6E0091}" type="presOf" srcId="{687D375D-875B-42FF-889F-7D5038D82488}" destId="{731CA9A8-9B55-40E3-8C7E-1ECC247D5460}" srcOrd="0" destOrd="0" presId="urn:microsoft.com/office/officeart/2005/8/layout/default#2"/>
    <dgm:cxn modelId="{E4377B50-816A-4069-8E3D-B753E8DF6AB2}" type="presOf" srcId="{CAADBFCC-7F75-432D-AF54-45FB386D960A}" destId="{D42CCF7C-C4F1-4D36-B50E-0014F04CA957}" srcOrd="0" destOrd="0" presId="urn:microsoft.com/office/officeart/2005/8/layout/default#2"/>
    <dgm:cxn modelId="{3522AB88-F72F-4678-8EDD-729FB15E1B23}" type="presOf" srcId="{3EF23F05-2A3F-4328-8869-F71606214333}" destId="{F91C493B-D832-4567-A99F-DD771B2BBDAF}" srcOrd="0" destOrd="0" presId="urn:microsoft.com/office/officeart/2005/8/layout/default#2"/>
    <dgm:cxn modelId="{31BC07FC-8F6F-4540-8B04-E1ECE5987FAB}" type="presOf" srcId="{8311E03D-34D2-4612-8B97-C67D0DA69DC0}" destId="{DB4A1D52-75CC-4F54-A464-EE6A68C1890A}" srcOrd="0" destOrd="0" presId="urn:microsoft.com/office/officeart/2005/8/layout/default#2"/>
    <dgm:cxn modelId="{E2A3D665-C5E5-4A89-B6CC-56F0192A1966}" type="presParOf" srcId="{D42CCF7C-C4F1-4D36-B50E-0014F04CA957}" destId="{731CA9A8-9B55-40E3-8C7E-1ECC247D5460}" srcOrd="0" destOrd="0" presId="urn:microsoft.com/office/officeart/2005/8/layout/default#2"/>
    <dgm:cxn modelId="{BC2EB7B9-D05E-4338-9957-6A695414EA4A}" type="presParOf" srcId="{D42CCF7C-C4F1-4D36-B50E-0014F04CA957}" destId="{B6ECEE46-0C74-44A4-90C7-79509380E6F4}" srcOrd="1" destOrd="0" presId="urn:microsoft.com/office/officeart/2005/8/layout/default#2"/>
    <dgm:cxn modelId="{972A672B-E142-4CC3-A03E-681C7A2A870E}" type="presParOf" srcId="{D42CCF7C-C4F1-4D36-B50E-0014F04CA957}" destId="{FF021FB8-7368-4193-8B7A-5885C3CD3EFF}" srcOrd="2" destOrd="0" presId="urn:microsoft.com/office/officeart/2005/8/layout/default#2"/>
    <dgm:cxn modelId="{BAD1C973-1E0D-4C32-9FB4-7843D53F18EA}" type="presParOf" srcId="{D42CCF7C-C4F1-4D36-B50E-0014F04CA957}" destId="{1E6844C4-8714-4B11-B5DA-31F0D051FA1B}" srcOrd="3" destOrd="0" presId="urn:microsoft.com/office/officeart/2005/8/layout/default#2"/>
    <dgm:cxn modelId="{9DE703D3-E530-4EEC-993D-DAD3C7024F7C}" type="presParOf" srcId="{D42CCF7C-C4F1-4D36-B50E-0014F04CA957}" destId="{F91C493B-D832-4567-A99F-DD771B2BBDAF}" srcOrd="4" destOrd="0" presId="urn:microsoft.com/office/officeart/2005/8/layout/default#2"/>
    <dgm:cxn modelId="{26EFFDFD-F9B4-45E2-9973-B7F1433E03D9}" type="presParOf" srcId="{D42CCF7C-C4F1-4D36-B50E-0014F04CA957}" destId="{5FDCB592-1954-46F7-A968-7F2437D5BB47}" srcOrd="5" destOrd="0" presId="urn:microsoft.com/office/officeart/2005/8/layout/default#2"/>
    <dgm:cxn modelId="{BD86E820-10FE-4818-9D07-ADB0EECFE619}" type="presParOf" srcId="{D42CCF7C-C4F1-4D36-B50E-0014F04CA957}" destId="{DB4A1D52-75CC-4F54-A464-EE6A68C1890A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035CE5-CBBF-4B78-A043-FEDF0A96702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CC5FE7-6B95-4F5F-9497-4B596F193FBC}">
      <dgm:prSet phldrT="[Текст]" custT="1"/>
      <dgm:spPr/>
      <dgm:t>
        <a:bodyPr/>
        <a:lstStyle/>
        <a:p>
          <a:pPr algn="ctr"/>
          <a:r>
            <a:rPr lang="ru-RU" sz="28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Выступления на родительских собраниях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04C037-A448-44D9-96C8-B3877B43D424}" type="parTrans" cxnId="{CE2DB87F-E11F-4D6A-8DD2-E996D1E6C1F9}">
      <dgm:prSet/>
      <dgm:spPr/>
      <dgm:t>
        <a:bodyPr/>
        <a:lstStyle/>
        <a:p>
          <a:endParaRPr lang="ru-RU"/>
        </a:p>
      </dgm:t>
    </dgm:pt>
    <dgm:pt modelId="{A502EDD9-3836-4F87-99C5-287F020E33C8}" type="sibTrans" cxnId="{CE2DB87F-E11F-4D6A-8DD2-E996D1E6C1F9}">
      <dgm:prSet/>
      <dgm:spPr/>
      <dgm:t>
        <a:bodyPr/>
        <a:lstStyle/>
        <a:p>
          <a:endParaRPr lang="ru-RU"/>
        </a:p>
      </dgm:t>
    </dgm:pt>
    <dgm:pt modelId="{6A3A3293-6ACF-4B18-A693-3B008F6B1C6E}">
      <dgm:prSet custT="1"/>
      <dgm:spPr/>
      <dgm:t>
        <a:bodyPr/>
        <a:lstStyle/>
        <a:p>
          <a:pPr algn="ctr" rtl="0"/>
          <a:r>
            <a:rPr lang="ru-RU" sz="28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Индивидуальные консультации для родителей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1D523E-DE66-462B-A8C4-ED2858BDAFBC}" type="parTrans" cxnId="{5B418840-8C48-4C8A-9A68-6C827D75B555}">
      <dgm:prSet/>
      <dgm:spPr/>
      <dgm:t>
        <a:bodyPr/>
        <a:lstStyle/>
        <a:p>
          <a:endParaRPr lang="ru-RU"/>
        </a:p>
      </dgm:t>
    </dgm:pt>
    <dgm:pt modelId="{DE6B70B4-4B15-4716-B69A-481418D5572F}" type="sibTrans" cxnId="{5B418840-8C48-4C8A-9A68-6C827D75B555}">
      <dgm:prSet/>
      <dgm:spPr/>
      <dgm:t>
        <a:bodyPr/>
        <a:lstStyle/>
        <a:p>
          <a:endParaRPr lang="ru-RU"/>
        </a:p>
      </dgm:t>
    </dgm:pt>
    <dgm:pt modelId="{0611A983-00B1-4B16-8DDD-639B63F528DE}">
      <dgm:prSet custT="1"/>
      <dgm:spPr/>
      <dgm:t>
        <a:bodyPr/>
        <a:lstStyle/>
        <a:p>
          <a:pPr algn="ctr" rtl="0"/>
          <a:r>
            <a:rPr lang="ru-RU" sz="28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Групповые тематические консультации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493E76-9D87-460F-923C-58609B6C8750}" type="parTrans" cxnId="{5E044532-1B10-4B24-A9B3-4906E35873E2}">
      <dgm:prSet/>
      <dgm:spPr/>
      <dgm:t>
        <a:bodyPr/>
        <a:lstStyle/>
        <a:p>
          <a:endParaRPr lang="ru-RU"/>
        </a:p>
      </dgm:t>
    </dgm:pt>
    <dgm:pt modelId="{83F0AE6C-3B07-404D-A0A8-0861CB33376D}" type="sibTrans" cxnId="{5E044532-1B10-4B24-A9B3-4906E35873E2}">
      <dgm:prSet/>
      <dgm:spPr/>
      <dgm:t>
        <a:bodyPr/>
        <a:lstStyle/>
        <a:p>
          <a:endParaRPr lang="ru-RU"/>
        </a:p>
      </dgm:t>
    </dgm:pt>
    <dgm:pt modelId="{A317852E-9749-41B0-A239-9B5034D36751}">
      <dgm:prSet custT="1"/>
      <dgm:spPr/>
      <dgm:t>
        <a:bodyPr/>
        <a:lstStyle/>
        <a:p>
          <a:pPr algn="ctr" rtl="0"/>
          <a:r>
            <a:rPr lang="ru-RU" sz="28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Открытые занятия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1BA881-3BD2-4155-81FD-3E34A13C4B23}" type="parTrans" cxnId="{19843AAD-FD91-4774-B4CC-198162D39020}">
      <dgm:prSet/>
      <dgm:spPr/>
      <dgm:t>
        <a:bodyPr/>
        <a:lstStyle/>
        <a:p>
          <a:endParaRPr lang="ru-RU"/>
        </a:p>
      </dgm:t>
    </dgm:pt>
    <dgm:pt modelId="{5A796B63-DE5B-4281-B28D-9BA1EDE0F33C}" type="sibTrans" cxnId="{19843AAD-FD91-4774-B4CC-198162D39020}">
      <dgm:prSet/>
      <dgm:spPr/>
      <dgm:t>
        <a:bodyPr/>
        <a:lstStyle/>
        <a:p>
          <a:endParaRPr lang="ru-RU"/>
        </a:p>
      </dgm:t>
    </dgm:pt>
    <dgm:pt modelId="{D0CAAD63-5E95-4E24-8FD9-66F69B089347}">
      <dgm:prSet custT="1"/>
      <dgm:spPr/>
      <dgm:t>
        <a:bodyPr/>
        <a:lstStyle/>
        <a:p>
          <a:pPr algn="ctr"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Тетрадь взаимосвязи учителя-логопеда с родителями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64CCDC-0708-4A79-A94A-224FCD3E20DC}" type="parTrans" cxnId="{85C1F00D-7443-4C0B-A550-150C01FD2160}">
      <dgm:prSet/>
      <dgm:spPr/>
      <dgm:t>
        <a:bodyPr/>
        <a:lstStyle/>
        <a:p>
          <a:endParaRPr lang="ru-RU"/>
        </a:p>
      </dgm:t>
    </dgm:pt>
    <dgm:pt modelId="{82FA07D8-261B-4254-8BC4-FB698D656160}" type="sibTrans" cxnId="{85C1F00D-7443-4C0B-A550-150C01FD2160}">
      <dgm:prSet/>
      <dgm:spPr/>
      <dgm:t>
        <a:bodyPr/>
        <a:lstStyle/>
        <a:p>
          <a:endParaRPr lang="ru-RU"/>
        </a:p>
      </dgm:t>
    </dgm:pt>
    <dgm:pt modelId="{CAD1112B-A755-41CC-9DEC-B15F9C68B305}" type="pres">
      <dgm:prSet presAssocID="{98035CE5-CBBF-4B78-A043-FEDF0A9670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36AA4A-E43F-4EA3-B704-AECE174BD8D5}" type="pres">
      <dgm:prSet presAssocID="{ACCC5FE7-6B95-4F5F-9497-4B596F193FBC}" presName="parentLin" presStyleCnt="0"/>
      <dgm:spPr/>
    </dgm:pt>
    <dgm:pt modelId="{0557965A-AB59-4DAB-BC4E-93BF4F78798B}" type="pres">
      <dgm:prSet presAssocID="{ACCC5FE7-6B95-4F5F-9497-4B596F193FB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6A3BD5A-814D-4DC7-8600-02F04B5F3AA9}" type="pres">
      <dgm:prSet presAssocID="{ACCC5FE7-6B95-4F5F-9497-4B596F193FBC}" presName="parentText" presStyleLbl="node1" presStyleIdx="0" presStyleCnt="5" custScaleX="1186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2C8AA-23EB-4E7E-8EFF-DE3795A3E682}" type="pres">
      <dgm:prSet presAssocID="{ACCC5FE7-6B95-4F5F-9497-4B596F193FBC}" presName="negativeSpace" presStyleCnt="0"/>
      <dgm:spPr/>
    </dgm:pt>
    <dgm:pt modelId="{F914AD47-823B-4309-8C0E-74F56DB13218}" type="pres">
      <dgm:prSet presAssocID="{ACCC5FE7-6B95-4F5F-9497-4B596F193FBC}" presName="childText" presStyleLbl="conFgAcc1" presStyleIdx="0" presStyleCnt="5">
        <dgm:presLayoutVars>
          <dgm:bulletEnabled val="1"/>
        </dgm:presLayoutVars>
      </dgm:prSet>
      <dgm:spPr/>
    </dgm:pt>
    <dgm:pt modelId="{64DC3CFF-4E60-4D3C-8268-7AA7D199D893}" type="pres">
      <dgm:prSet presAssocID="{A502EDD9-3836-4F87-99C5-287F020E33C8}" presName="spaceBetweenRectangles" presStyleCnt="0"/>
      <dgm:spPr/>
    </dgm:pt>
    <dgm:pt modelId="{9FAB0E45-E4B9-46C4-9FC9-213E04101C80}" type="pres">
      <dgm:prSet presAssocID="{6A3A3293-6ACF-4B18-A693-3B008F6B1C6E}" presName="parentLin" presStyleCnt="0"/>
      <dgm:spPr/>
    </dgm:pt>
    <dgm:pt modelId="{2B665B1D-1D7E-4175-9806-2118954FAEBD}" type="pres">
      <dgm:prSet presAssocID="{6A3A3293-6ACF-4B18-A693-3B008F6B1C6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0E1C6A63-D27A-4539-8C1D-38EDBBF2D6C1}" type="pres">
      <dgm:prSet presAssocID="{6A3A3293-6ACF-4B18-A693-3B008F6B1C6E}" presName="parentText" presStyleLbl="node1" presStyleIdx="1" presStyleCnt="5" custScaleX="1186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80DDAB-AE54-478A-B07B-8EAA8343D458}" type="pres">
      <dgm:prSet presAssocID="{6A3A3293-6ACF-4B18-A693-3B008F6B1C6E}" presName="negativeSpace" presStyleCnt="0"/>
      <dgm:spPr/>
    </dgm:pt>
    <dgm:pt modelId="{8A57A2A7-1787-4A1B-822B-49621B3E3A3D}" type="pres">
      <dgm:prSet presAssocID="{6A3A3293-6ACF-4B18-A693-3B008F6B1C6E}" presName="childText" presStyleLbl="conFgAcc1" presStyleIdx="1" presStyleCnt="5">
        <dgm:presLayoutVars>
          <dgm:bulletEnabled val="1"/>
        </dgm:presLayoutVars>
      </dgm:prSet>
      <dgm:spPr/>
    </dgm:pt>
    <dgm:pt modelId="{C3BF912A-91C8-4791-9B75-6B7C7430BFDB}" type="pres">
      <dgm:prSet presAssocID="{DE6B70B4-4B15-4716-B69A-481418D5572F}" presName="spaceBetweenRectangles" presStyleCnt="0"/>
      <dgm:spPr/>
    </dgm:pt>
    <dgm:pt modelId="{245BC66A-3F0E-4EAE-B92A-94188AC8109B}" type="pres">
      <dgm:prSet presAssocID="{0611A983-00B1-4B16-8DDD-639B63F528DE}" presName="parentLin" presStyleCnt="0"/>
      <dgm:spPr/>
    </dgm:pt>
    <dgm:pt modelId="{3151DD8A-09DA-4DF1-A6B8-20443433008E}" type="pres">
      <dgm:prSet presAssocID="{0611A983-00B1-4B16-8DDD-639B63F528DE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ABCD1C2C-36C7-4958-9151-3D0CC47E2943}" type="pres">
      <dgm:prSet presAssocID="{0611A983-00B1-4B16-8DDD-639B63F528DE}" presName="parentText" presStyleLbl="node1" presStyleIdx="2" presStyleCnt="5" custScaleX="1186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663AE8-0925-4D34-B578-99EF70501AFF}" type="pres">
      <dgm:prSet presAssocID="{0611A983-00B1-4B16-8DDD-639B63F528DE}" presName="negativeSpace" presStyleCnt="0"/>
      <dgm:spPr/>
    </dgm:pt>
    <dgm:pt modelId="{86DC5317-38AB-46D7-A468-3FC4DCB790F9}" type="pres">
      <dgm:prSet presAssocID="{0611A983-00B1-4B16-8DDD-639B63F528DE}" presName="childText" presStyleLbl="conFgAcc1" presStyleIdx="2" presStyleCnt="5">
        <dgm:presLayoutVars>
          <dgm:bulletEnabled val="1"/>
        </dgm:presLayoutVars>
      </dgm:prSet>
      <dgm:spPr/>
    </dgm:pt>
    <dgm:pt modelId="{8E385485-077A-4B75-B71C-ED9E5329C00A}" type="pres">
      <dgm:prSet presAssocID="{83F0AE6C-3B07-404D-A0A8-0861CB33376D}" presName="spaceBetweenRectangles" presStyleCnt="0"/>
      <dgm:spPr/>
    </dgm:pt>
    <dgm:pt modelId="{8915876A-EB99-4A45-BC88-30CC13636BF3}" type="pres">
      <dgm:prSet presAssocID="{A317852E-9749-41B0-A239-9B5034D36751}" presName="parentLin" presStyleCnt="0"/>
      <dgm:spPr/>
    </dgm:pt>
    <dgm:pt modelId="{58098E61-FED6-485A-9A3F-C6BD6CEF3294}" type="pres">
      <dgm:prSet presAssocID="{A317852E-9749-41B0-A239-9B5034D36751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D879B28E-0781-4A77-8403-5CBF3C766E71}" type="pres">
      <dgm:prSet presAssocID="{A317852E-9749-41B0-A239-9B5034D36751}" presName="parentText" presStyleLbl="node1" presStyleIdx="3" presStyleCnt="5" custScaleX="1186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3EA0F-40CB-4F77-9BC2-097AF9D770DB}" type="pres">
      <dgm:prSet presAssocID="{A317852E-9749-41B0-A239-9B5034D36751}" presName="negativeSpace" presStyleCnt="0"/>
      <dgm:spPr/>
    </dgm:pt>
    <dgm:pt modelId="{8D36A56B-CF53-4DF2-896C-C09DADB985C6}" type="pres">
      <dgm:prSet presAssocID="{A317852E-9749-41B0-A239-9B5034D36751}" presName="childText" presStyleLbl="conFgAcc1" presStyleIdx="3" presStyleCnt="5">
        <dgm:presLayoutVars>
          <dgm:bulletEnabled val="1"/>
        </dgm:presLayoutVars>
      </dgm:prSet>
      <dgm:spPr/>
    </dgm:pt>
    <dgm:pt modelId="{F4B0CDC6-9831-4883-846A-7AEE6359F1DE}" type="pres">
      <dgm:prSet presAssocID="{5A796B63-DE5B-4281-B28D-9BA1EDE0F33C}" presName="spaceBetweenRectangles" presStyleCnt="0"/>
      <dgm:spPr/>
    </dgm:pt>
    <dgm:pt modelId="{6587F707-8643-4A7D-87A1-1ED3605C6597}" type="pres">
      <dgm:prSet presAssocID="{D0CAAD63-5E95-4E24-8FD9-66F69B089347}" presName="parentLin" presStyleCnt="0"/>
      <dgm:spPr/>
    </dgm:pt>
    <dgm:pt modelId="{55658B17-9A67-47FB-BD32-752CFBBB685F}" type="pres">
      <dgm:prSet presAssocID="{D0CAAD63-5E95-4E24-8FD9-66F69B089347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68CEFA67-5153-42C0-BFDA-B2A5321AECB0}" type="pres">
      <dgm:prSet presAssocID="{D0CAAD63-5E95-4E24-8FD9-66F69B089347}" presName="parentText" presStyleLbl="node1" presStyleIdx="4" presStyleCnt="5" custScaleX="1186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2FB98C-F746-442D-A377-7134CC781078}" type="pres">
      <dgm:prSet presAssocID="{D0CAAD63-5E95-4E24-8FD9-66F69B089347}" presName="negativeSpace" presStyleCnt="0"/>
      <dgm:spPr/>
    </dgm:pt>
    <dgm:pt modelId="{39A71837-894D-483A-87FD-FD5F9ECEC471}" type="pres">
      <dgm:prSet presAssocID="{D0CAAD63-5E95-4E24-8FD9-66F69B08934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E74BCD7-BCDF-48AA-8A32-DB732327668B}" type="presOf" srcId="{98035CE5-CBBF-4B78-A043-FEDF0A967020}" destId="{CAD1112B-A755-41CC-9DEC-B15F9C68B305}" srcOrd="0" destOrd="0" presId="urn:microsoft.com/office/officeart/2005/8/layout/list1"/>
    <dgm:cxn modelId="{5E044532-1B10-4B24-A9B3-4906E35873E2}" srcId="{98035CE5-CBBF-4B78-A043-FEDF0A967020}" destId="{0611A983-00B1-4B16-8DDD-639B63F528DE}" srcOrd="2" destOrd="0" parTransId="{07493E76-9D87-460F-923C-58609B6C8750}" sibTransId="{83F0AE6C-3B07-404D-A0A8-0861CB33376D}"/>
    <dgm:cxn modelId="{839061C0-9CCE-4946-A948-84A17312713F}" type="presOf" srcId="{6A3A3293-6ACF-4B18-A693-3B008F6B1C6E}" destId="{2B665B1D-1D7E-4175-9806-2118954FAEBD}" srcOrd="0" destOrd="0" presId="urn:microsoft.com/office/officeart/2005/8/layout/list1"/>
    <dgm:cxn modelId="{1357D6CF-7DD8-4395-A118-7A733DAA97FC}" type="presOf" srcId="{0611A983-00B1-4B16-8DDD-639B63F528DE}" destId="{ABCD1C2C-36C7-4958-9151-3D0CC47E2943}" srcOrd="1" destOrd="0" presId="urn:microsoft.com/office/officeart/2005/8/layout/list1"/>
    <dgm:cxn modelId="{F0DD436B-1389-4F46-83F5-B146949608C1}" type="presOf" srcId="{A317852E-9749-41B0-A239-9B5034D36751}" destId="{58098E61-FED6-485A-9A3F-C6BD6CEF3294}" srcOrd="0" destOrd="0" presId="urn:microsoft.com/office/officeart/2005/8/layout/list1"/>
    <dgm:cxn modelId="{85BDCE0B-375C-47A9-8C5E-9F1B6E69CB64}" type="presOf" srcId="{ACCC5FE7-6B95-4F5F-9497-4B596F193FBC}" destId="{26A3BD5A-814D-4DC7-8600-02F04B5F3AA9}" srcOrd="1" destOrd="0" presId="urn:microsoft.com/office/officeart/2005/8/layout/list1"/>
    <dgm:cxn modelId="{19843AAD-FD91-4774-B4CC-198162D39020}" srcId="{98035CE5-CBBF-4B78-A043-FEDF0A967020}" destId="{A317852E-9749-41B0-A239-9B5034D36751}" srcOrd="3" destOrd="0" parTransId="{0E1BA881-3BD2-4155-81FD-3E34A13C4B23}" sibTransId="{5A796B63-DE5B-4281-B28D-9BA1EDE0F33C}"/>
    <dgm:cxn modelId="{D74FF06F-23CB-4B98-8B55-3326E455F51D}" type="presOf" srcId="{A317852E-9749-41B0-A239-9B5034D36751}" destId="{D879B28E-0781-4A77-8403-5CBF3C766E71}" srcOrd="1" destOrd="0" presId="urn:microsoft.com/office/officeart/2005/8/layout/list1"/>
    <dgm:cxn modelId="{B11ED6CE-3BE7-47E5-BC70-5C4DDC7B4114}" type="presOf" srcId="{ACCC5FE7-6B95-4F5F-9497-4B596F193FBC}" destId="{0557965A-AB59-4DAB-BC4E-93BF4F78798B}" srcOrd="0" destOrd="0" presId="urn:microsoft.com/office/officeart/2005/8/layout/list1"/>
    <dgm:cxn modelId="{DB7E5A6B-3451-42E8-A50F-76593EE31647}" type="presOf" srcId="{D0CAAD63-5E95-4E24-8FD9-66F69B089347}" destId="{68CEFA67-5153-42C0-BFDA-B2A5321AECB0}" srcOrd="1" destOrd="0" presId="urn:microsoft.com/office/officeart/2005/8/layout/list1"/>
    <dgm:cxn modelId="{5B107F84-ECD8-4CCA-85D9-A9622BF272FA}" type="presOf" srcId="{6A3A3293-6ACF-4B18-A693-3B008F6B1C6E}" destId="{0E1C6A63-D27A-4539-8C1D-38EDBBF2D6C1}" srcOrd="1" destOrd="0" presId="urn:microsoft.com/office/officeart/2005/8/layout/list1"/>
    <dgm:cxn modelId="{7485E525-77F4-48C6-877D-9D5E4BE00449}" type="presOf" srcId="{D0CAAD63-5E95-4E24-8FD9-66F69B089347}" destId="{55658B17-9A67-47FB-BD32-752CFBBB685F}" srcOrd="0" destOrd="0" presId="urn:microsoft.com/office/officeart/2005/8/layout/list1"/>
    <dgm:cxn modelId="{CE2DB87F-E11F-4D6A-8DD2-E996D1E6C1F9}" srcId="{98035CE5-CBBF-4B78-A043-FEDF0A967020}" destId="{ACCC5FE7-6B95-4F5F-9497-4B596F193FBC}" srcOrd="0" destOrd="0" parTransId="{FD04C037-A448-44D9-96C8-B3877B43D424}" sibTransId="{A502EDD9-3836-4F87-99C5-287F020E33C8}"/>
    <dgm:cxn modelId="{65EB43EB-B185-4CE5-9881-2DD31DD78B39}" type="presOf" srcId="{0611A983-00B1-4B16-8DDD-639B63F528DE}" destId="{3151DD8A-09DA-4DF1-A6B8-20443433008E}" srcOrd="0" destOrd="0" presId="urn:microsoft.com/office/officeart/2005/8/layout/list1"/>
    <dgm:cxn modelId="{5B418840-8C48-4C8A-9A68-6C827D75B555}" srcId="{98035CE5-CBBF-4B78-A043-FEDF0A967020}" destId="{6A3A3293-6ACF-4B18-A693-3B008F6B1C6E}" srcOrd="1" destOrd="0" parTransId="{941D523E-DE66-462B-A8C4-ED2858BDAFBC}" sibTransId="{DE6B70B4-4B15-4716-B69A-481418D5572F}"/>
    <dgm:cxn modelId="{85C1F00D-7443-4C0B-A550-150C01FD2160}" srcId="{98035CE5-CBBF-4B78-A043-FEDF0A967020}" destId="{D0CAAD63-5E95-4E24-8FD9-66F69B089347}" srcOrd="4" destOrd="0" parTransId="{7664CCDC-0708-4A79-A94A-224FCD3E20DC}" sibTransId="{82FA07D8-261B-4254-8BC4-FB698D656160}"/>
    <dgm:cxn modelId="{B8F90898-4364-4E34-86BB-0470B1E902BA}" type="presParOf" srcId="{CAD1112B-A755-41CC-9DEC-B15F9C68B305}" destId="{DA36AA4A-E43F-4EA3-B704-AECE174BD8D5}" srcOrd="0" destOrd="0" presId="urn:microsoft.com/office/officeart/2005/8/layout/list1"/>
    <dgm:cxn modelId="{F0B3847A-7EC4-4426-ACBD-6587FA0BF481}" type="presParOf" srcId="{DA36AA4A-E43F-4EA3-B704-AECE174BD8D5}" destId="{0557965A-AB59-4DAB-BC4E-93BF4F78798B}" srcOrd="0" destOrd="0" presId="urn:microsoft.com/office/officeart/2005/8/layout/list1"/>
    <dgm:cxn modelId="{AAD265D8-DB6E-4B8F-9102-5886454F4F01}" type="presParOf" srcId="{DA36AA4A-E43F-4EA3-B704-AECE174BD8D5}" destId="{26A3BD5A-814D-4DC7-8600-02F04B5F3AA9}" srcOrd="1" destOrd="0" presId="urn:microsoft.com/office/officeart/2005/8/layout/list1"/>
    <dgm:cxn modelId="{DEB6F4AA-F3E8-4860-8BA9-58398FF442C4}" type="presParOf" srcId="{CAD1112B-A755-41CC-9DEC-B15F9C68B305}" destId="{BE02C8AA-23EB-4E7E-8EFF-DE3795A3E682}" srcOrd="1" destOrd="0" presId="urn:microsoft.com/office/officeart/2005/8/layout/list1"/>
    <dgm:cxn modelId="{8D82C592-E393-4DB7-87A6-459E7184FDFE}" type="presParOf" srcId="{CAD1112B-A755-41CC-9DEC-B15F9C68B305}" destId="{F914AD47-823B-4309-8C0E-74F56DB13218}" srcOrd="2" destOrd="0" presId="urn:microsoft.com/office/officeart/2005/8/layout/list1"/>
    <dgm:cxn modelId="{B2BD6B93-A362-4A6D-88A9-46911ED9CF3C}" type="presParOf" srcId="{CAD1112B-A755-41CC-9DEC-B15F9C68B305}" destId="{64DC3CFF-4E60-4D3C-8268-7AA7D199D893}" srcOrd="3" destOrd="0" presId="urn:microsoft.com/office/officeart/2005/8/layout/list1"/>
    <dgm:cxn modelId="{A5B578DB-0F09-4F35-9CEE-811AB7FC9526}" type="presParOf" srcId="{CAD1112B-A755-41CC-9DEC-B15F9C68B305}" destId="{9FAB0E45-E4B9-46C4-9FC9-213E04101C80}" srcOrd="4" destOrd="0" presId="urn:microsoft.com/office/officeart/2005/8/layout/list1"/>
    <dgm:cxn modelId="{2B042D9A-9568-4C64-BD30-89ED7AF0F57C}" type="presParOf" srcId="{9FAB0E45-E4B9-46C4-9FC9-213E04101C80}" destId="{2B665B1D-1D7E-4175-9806-2118954FAEBD}" srcOrd="0" destOrd="0" presId="urn:microsoft.com/office/officeart/2005/8/layout/list1"/>
    <dgm:cxn modelId="{C4605A13-DBF4-4AE1-A8C0-8D747CB32350}" type="presParOf" srcId="{9FAB0E45-E4B9-46C4-9FC9-213E04101C80}" destId="{0E1C6A63-D27A-4539-8C1D-38EDBBF2D6C1}" srcOrd="1" destOrd="0" presId="urn:microsoft.com/office/officeart/2005/8/layout/list1"/>
    <dgm:cxn modelId="{18C6E161-26F5-46D5-92EA-6E3C0ECECD6D}" type="presParOf" srcId="{CAD1112B-A755-41CC-9DEC-B15F9C68B305}" destId="{BA80DDAB-AE54-478A-B07B-8EAA8343D458}" srcOrd="5" destOrd="0" presId="urn:microsoft.com/office/officeart/2005/8/layout/list1"/>
    <dgm:cxn modelId="{ADDB6D3C-D62E-43A4-B64D-67E333C981B6}" type="presParOf" srcId="{CAD1112B-A755-41CC-9DEC-B15F9C68B305}" destId="{8A57A2A7-1787-4A1B-822B-49621B3E3A3D}" srcOrd="6" destOrd="0" presId="urn:microsoft.com/office/officeart/2005/8/layout/list1"/>
    <dgm:cxn modelId="{7D1E80BC-FABB-49CD-8CA7-7D3FF174C82C}" type="presParOf" srcId="{CAD1112B-A755-41CC-9DEC-B15F9C68B305}" destId="{C3BF912A-91C8-4791-9B75-6B7C7430BFDB}" srcOrd="7" destOrd="0" presId="urn:microsoft.com/office/officeart/2005/8/layout/list1"/>
    <dgm:cxn modelId="{7F7138A1-C716-4F48-9B09-A1B18B2FB428}" type="presParOf" srcId="{CAD1112B-A755-41CC-9DEC-B15F9C68B305}" destId="{245BC66A-3F0E-4EAE-B92A-94188AC8109B}" srcOrd="8" destOrd="0" presId="urn:microsoft.com/office/officeart/2005/8/layout/list1"/>
    <dgm:cxn modelId="{72F68B0D-BB9B-41E0-AC61-6B5E12D49733}" type="presParOf" srcId="{245BC66A-3F0E-4EAE-B92A-94188AC8109B}" destId="{3151DD8A-09DA-4DF1-A6B8-20443433008E}" srcOrd="0" destOrd="0" presId="urn:microsoft.com/office/officeart/2005/8/layout/list1"/>
    <dgm:cxn modelId="{E9CC1872-1CFA-4804-88B8-22F045AF3F80}" type="presParOf" srcId="{245BC66A-3F0E-4EAE-B92A-94188AC8109B}" destId="{ABCD1C2C-36C7-4958-9151-3D0CC47E2943}" srcOrd="1" destOrd="0" presId="urn:microsoft.com/office/officeart/2005/8/layout/list1"/>
    <dgm:cxn modelId="{DDF3886E-249E-42F1-845D-E0D0295008B5}" type="presParOf" srcId="{CAD1112B-A755-41CC-9DEC-B15F9C68B305}" destId="{C2663AE8-0925-4D34-B578-99EF70501AFF}" srcOrd="9" destOrd="0" presId="urn:microsoft.com/office/officeart/2005/8/layout/list1"/>
    <dgm:cxn modelId="{20D3B1F8-8ED0-494A-8C40-0A9492106CD7}" type="presParOf" srcId="{CAD1112B-A755-41CC-9DEC-B15F9C68B305}" destId="{86DC5317-38AB-46D7-A468-3FC4DCB790F9}" srcOrd="10" destOrd="0" presId="urn:microsoft.com/office/officeart/2005/8/layout/list1"/>
    <dgm:cxn modelId="{41EED02D-8543-4E2F-AB5B-1208F001056D}" type="presParOf" srcId="{CAD1112B-A755-41CC-9DEC-B15F9C68B305}" destId="{8E385485-077A-4B75-B71C-ED9E5329C00A}" srcOrd="11" destOrd="0" presId="urn:microsoft.com/office/officeart/2005/8/layout/list1"/>
    <dgm:cxn modelId="{6778D516-D0C3-4301-B26B-F04C59CB0FB1}" type="presParOf" srcId="{CAD1112B-A755-41CC-9DEC-B15F9C68B305}" destId="{8915876A-EB99-4A45-BC88-30CC13636BF3}" srcOrd="12" destOrd="0" presId="urn:microsoft.com/office/officeart/2005/8/layout/list1"/>
    <dgm:cxn modelId="{ED44A9FC-3AD7-44F2-A9B7-576CC34215C3}" type="presParOf" srcId="{8915876A-EB99-4A45-BC88-30CC13636BF3}" destId="{58098E61-FED6-485A-9A3F-C6BD6CEF3294}" srcOrd="0" destOrd="0" presId="urn:microsoft.com/office/officeart/2005/8/layout/list1"/>
    <dgm:cxn modelId="{3FAD05A2-4473-4B5D-9EC5-40D3F358688C}" type="presParOf" srcId="{8915876A-EB99-4A45-BC88-30CC13636BF3}" destId="{D879B28E-0781-4A77-8403-5CBF3C766E71}" srcOrd="1" destOrd="0" presId="urn:microsoft.com/office/officeart/2005/8/layout/list1"/>
    <dgm:cxn modelId="{C1C4FCEB-C76B-41E8-8F0A-A83C5482EB20}" type="presParOf" srcId="{CAD1112B-A755-41CC-9DEC-B15F9C68B305}" destId="{C813EA0F-40CB-4F77-9BC2-097AF9D770DB}" srcOrd="13" destOrd="0" presId="urn:microsoft.com/office/officeart/2005/8/layout/list1"/>
    <dgm:cxn modelId="{F450E006-F0FC-4090-A9A9-B08DB314CA43}" type="presParOf" srcId="{CAD1112B-A755-41CC-9DEC-B15F9C68B305}" destId="{8D36A56B-CF53-4DF2-896C-C09DADB985C6}" srcOrd="14" destOrd="0" presId="urn:microsoft.com/office/officeart/2005/8/layout/list1"/>
    <dgm:cxn modelId="{2C444BC7-FC4D-4B08-95F2-8013E1EE8E20}" type="presParOf" srcId="{CAD1112B-A755-41CC-9DEC-B15F9C68B305}" destId="{F4B0CDC6-9831-4883-846A-7AEE6359F1DE}" srcOrd="15" destOrd="0" presId="urn:microsoft.com/office/officeart/2005/8/layout/list1"/>
    <dgm:cxn modelId="{D6DE461B-455B-4EEA-98D5-CDF94944F605}" type="presParOf" srcId="{CAD1112B-A755-41CC-9DEC-B15F9C68B305}" destId="{6587F707-8643-4A7D-87A1-1ED3605C6597}" srcOrd="16" destOrd="0" presId="urn:microsoft.com/office/officeart/2005/8/layout/list1"/>
    <dgm:cxn modelId="{23DF8FB8-F3EF-454E-829D-31832E56211C}" type="presParOf" srcId="{6587F707-8643-4A7D-87A1-1ED3605C6597}" destId="{55658B17-9A67-47FB-BD32-752CFBBB685F}" srcOrd="0" destOrd="0" presId="urn:microsoft.com/office/officeart/2005/8/layout/list1"/>
    <dgm:cxn modelId="{7CFBA899-5273-417C-A54D-747242DD62A0}" type="presParOf" srcId="{6587F707-8643-4A7D-87A1-1ED3605C6597}" destId="{68CEFA67-5153-42C0-BFDA-B2A5321AECB0}" srcOrd="1" destOrd="0" presId="urn:microsoft.com/office/officeart/2005/8/layout/list1"/>
    <dgm:cxn modelId="{233871C0-F9C1-419B-860A-3E036E9945F3}" type="presParOf" srcId="{CAD1112B-A755-41CC-9DEC-B15F9C68B305}" destId="{BB2FB98C-F746-442D-A377-7134CC781078}" srcOrd="17" destOrd="0" presId="urn:microsoft.com/office/officeart/2005/8/layout/list1"/>
    <dgm:cxn modelId="{BFF0B790-0C0F-4AFC-ACEA-79A3A4D3F8B6}" type="presParOf" srcId="{CAD1112B-A755-41CC-9DEC-B15F9C68B305}" destId="{39A71837-894D-483A-87FD-FD5F9ECEC47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CC6345-9486-9B44-BD41-3DF4C2014D03}" type="doc">
      <dgm:prSet loTypeId="urn:microsoft.com/office/officeart/2005/8/layout/hList6" loCatId="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D6397058-B2AF-1E49-ADC2-AC4F610AEA8A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Цели и задачи работы учителя-логопеда.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A08F84-655A-9D40-936C-D2AC660A30CA}" type="parTrans" cxnId="{F3FB1117-01FF-AD44-B202-20B74F9937AD}">
      <dgm:prSet/>
      <dgm:spPr/>
      <dgm:t>
        <a:bodyPr/>
        <a:lstStyle/>
        <a:p>
          <a:endParaRPr lang="ru-RU"/>
        </a:p>
      </dgm:t>
    </dgm:pt>
    <dgm:pt modelId="{1777BCC8-842E-0B4D-A1D2-22E039D73E7C}" type="sibTrans" cxnId="{F3FB1117-01FF-AD44-B202-20B74F9937AD}">
      <dgm:prSet/>
      <dgm:spPr/>
      <dgm:t>
        <a:bodyPr/>
        <a:lstStyle/>
        <a:p>
          <a:endParaRPr lang="ru-RU" dirty="0"/>
        </a:p>
      </dgm:t>
    </dgm:pt>
    <dgm:pt modelId="{A689BBAE-24F1-9C47-8B7B-FE155574C477}">
      <dgm:prSet custT="1"/>
      <dgm:spPr/>
      <dgm:t>
        <a:bodyPr/>
        <a:lstStyle/>
        <a:p>
          <a:pPr rtl="0"/>
          <a:r>
            <a:rPr lang="ru-RU" sz="14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Почему проблемы в развитии устной речи часто становятся препятствием в овладении письменной речью? 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FCD2FA-D001-5640-8DDB-F059C2EF52B6}" type="parTrans" cxnId="{12D78EC4-CB37-1149-A7BC-25C716F89FB6}">
      <dgm:prSet/>
      <dgm:spPr/>
      <dgm:t>
        <a:bodyPr/>
        <a:lstStyle/>
        <a:p>
          <a:endParaRPr lang="ru-RU"/>
        </a:p>
      </dgm:t>
    </dgm:pt>
    <dgm:pt modelId="{33205173-BC49-244A-9050-114D467D909F}" type="sibTrans" cxnId="{12D78EC4-CB37-1149-A7BC-25C716F89FB6}">
      <dgm:prSet/>
      <dgm:spPr/>
      <dgm:t>
        <a:bodyPr/>
        <a:lstStyle/>
        <a:p>
          <a:endParaRPr lang="ru-RU"/>
        </a:p>
      </dgm:t>
    </dgm:pt>
    <dgm:pt modelId="{D9526659-F9B7-4545-91E0-A83443399762}">
      <dgm:prSet custT="1"/>
      <dgm:spPr/>
      <dgm:t>
        <a:bodyPr/>
        <a:lstStyle/>
        <a:p>
          <a:pPr rtl="0"/>
          <a:r>
            <a:rPr lang="ru-RU" sz="14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Значение артикуляционной гимнастики в коррекционной </a:t>
          </a:r>
          <a:r>
            <a:rPr lang="ru-RU" sz="14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работе </a:t>
          </a:r>
          <a:r>
            <a:rPr lang="ru-RU" sz="14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формированию правильного звукопроизношения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A38E5A-CC31-3045-8F04-A745988775B0}" type="parTrans" cxnId="{57436B78-3F85-2B4F-B0B4-5B352D702FCD}">
      <dgm:prSet/>
      <dgm:spPr/>
      <dgm:t>
        <a:bodyPr/>
        <a:lstStyle/>
        <a:p>
          <a:endParaRPr lang="ru-RU"/>
        </a:p>
      </dgm:t>
    </dgm:pt>
    <dgm:pt modelId="{13E8AC34-8F99-534E-A564-20CFF73F267A}" type="sibTrans" cxnId="{57436B78-3F85-2B4F-B0B4-5B352D702FCD}">
      <dgm:prSet/>
      <dgm:spPr/>
      <dgm:t>
        <a:bodyPr/>
        <a:lstStyle/>
        <a:p>
          <a:endParaRPr lang="ru-RU" dirty="0"/>
        </a:p>
      </dgm:t>
    </dgm:pt>
    <dgm:pt modelId="{BE137916-009F-E249-95A6-E5AA771D59D8}">
      <dgm:prSet custT="1"/>
      <dgm:spPr/>
      <dgm:t>
        <a:bodyPr/>
        <a:lstStyle/>
        <a:p>
          <a:pPr rtl="0"/>
          <a:r>
            <a:rPr lang="ru-RU" sz="14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развитие мелкой моторики влияет на речь ребенка.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7B0FEC-63F4-454E-AF28-54FEC553C2BF}" type="parTrans" cxnId="{94C6FD63-E9A8-A444-99F4-BCA9497028F0}">
      <dgm:prSet/>
      <dgm:spPr/>
      <dgm:t>
        <a:bodyPr/>
        <a:lstStyle/>
        <a:p>
          <a:endParaRPr lang="ru-RU"/>
        </a:p>
      </dgm:t>
    </dgm:pt>
    <dgm:pt modelId="{37566737-39D4-6C4C-B854-9AE59E8BA93F}" type="sibTrans" cxnId="{94C6FD63-E9A8-A444-99F4-BCA9497028F0}">
      <dgm:prSet/>
      <dgm:spPr/>
      <dgm:t>
        <a:bodyPr/>
        <a:lstStyle/>
        <a:p>
          <a:endParaRPr lang="ru-RU"/>
        </a:p>
      </dgm:t>
    </dgm:pt>
    <dgm:pt modelId="{9ECE21A7-EB20-6247-BD04-2FE7D626D777}">
      <dgm:prSet custT="1"/>
      <dgm:spPr/>
      <dgm:t>
        <a:bodyPr/>
        <a:lstStyle/>
        <a:p>
          <a:pPr rtl="0"/>
          <a:r>
            <a:rPr lang="ru-RU" sz="14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помочь ребёнку, если он забывает, путает, неправильно пишет буквы?  </a:t>
          </a:r>
          <a:br>
            <a:rPr lang="ru-RU" sz="1400" b="0" i="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15D25C-1F0E-2947-BB6F-27E9EF8C61B1}" type="parTrans" cxnId="{2F850916-D5FA-8A4D-A893-63AA0F4A64BA}">
      <dgm:prSet/>
      <dgm:spPr/>
      <dgm:t>
        <a:bodyPr/>
        <a:lstStyle/>
        <a:p>
          <a:endParaRPr lang="ru-RU"/>
        </a:p>
      </dgm:t>
    </dgm:pt>
    <dgm:pt modelId="{B3D4DE2F-81AE-B54C-B436-AEAB6CBD7CCC}" type="sibTrans" cxnId="{2F850916-D5FA-8A4D-A893-63AA0F4A64BA}">
      <dgm:prSet/>
      <dgm:spPr/>
      <dgm:t>
        <a:bodyPr/>
        <a:lstStyle/>
        <a:p>
          <a:endParaRPr lang="ru-RU"/>
        </a:p>
      </dgm:t>
    </dgm:pt>
    <dgm:pt modelId="{3F514BB6-12CB-FA41-86DE-0F2F258BDEE6}" type="pres">
      <dgm:prSet presAssocID="{D6CC6345-9486-9B44-BD41-3DF4C2014D0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BB643D-79D2-B543-944A-39DF5880F60D}" type="pres">
      <dgm:prSet presAssocID="{D6397058-B2AF-1E49-ADC2-AC4F610AEA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FB497C-A649-8E45-B16A-0065B7C40633}" type="pres">
      <dgm:prSet presAssocID="{1777BCC8-842E-0B4D-A1D2-22E039D73E7C}" presName="sibTrans" presStyleCnt="0"/>
      <dgm:spPr/>
      <dgm:t>
        <a:bodyPr/>
        <a:lstStyle/>
        <a:p>
          <a:endParaRPr lang="ru-RU"/>
        </a:p>
      </dgm:t>
    </dgm:pt>
    <dgm:pt modelId="{78190C08-494C-4048-B816-310BDCDCF5E6}" type="pres">
      <dgm:prSet presAssocID="{A689BBAE-24F1-9C47-8B7B-FE155574C47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F286A8-45C4-E241-BB4A-15A50203AEBB}" type="pres">
      <dgm:prSet presAssocID="{33205173-BC49-244A-9050-114D467D909F}" presName="sibTrans" presStyleCnt="0"/>
      <dgm:spPr/>
      <dgm:t>
        <a:bodyPr/>
        <a:lstStyle/>
        <a:p>
          <a:endParaRPr lang="ru-RU"/>
        </a:p>
      </dgm:t>
    </dgm:pt>
    <dgm:pt modelId="{34B8B8EB-CA23-E542-9795-EDC3BBDB261E}" type="pres">
      <dgm:prSet presAssocID="{D9526659-F9B7-4545-91E0-A8344339976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DF9353-39FB-CC40-92C5-01955FEF38E0}" type="pres">
      <dgm:prSet presAssocID="{13E8AC34-8F99-534E-A564-20CFF73F267A}" presName="sibTrans" presStyleCnt="0"/>
      <dgm:spPr/>
      <dgm:t>
        <a:bodyPr/>
        <a:lstStyle/>
        <a:p>
          <a:endParaRPr lang="ru-RU"/>
        </a:p>
      </dgm:t>
    </dgm:pt>
    <dgm:pt modelId="{9BB8BE71-63BE-D34E-92B4-DAD335C89F20}" type="pres">
      <dgm:prSet presAssocID="{BE137916-009F-E249-95A6-E5AA771D59D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9D7C01-B641-2447-850E-5BBD764E83C1}" type="pres">
      <dgm:prSet presAssocID="{37566737-39D4-6C4C-B854-9AE59E8BA93F}" presName="sibTrans" presStyleCnt="0"/>
      <dgm:spPr/>
      <dgm:t>
        <a:bodyPr/>
        <a:lstStyle/>
        <a:p>
          <a:endParaRPr lang="ru-RU"/>
        </a:p>
      </dgm:t>
    </dgm:pt>
    <dgm:pt modelId="{986FFF87-9488-1C4A-B801-993871ED20D4}" type="pres">
      <dgm:prSet presAssocID="{9ECE21A7-EB20-6247-BD04-2FE7D626D77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3B22CA-6A69-4C78-ADB7-4E731A930364}" type="presOf" srcId="{D6CC6345-9486-9B44-BD41-3DF4C2014D03}" destId="{3F514BB6-12CB-FA41-86DE-0F2F258BDEE6}" srcOrd="0" destOrd="0" presId="urn:microsoft.com/office/officeart/2005/8/layout/hList6"/>
    <dgm:cxn modelId="{30766523-3409-4EF9-80DB-BC08EFA26E07}" type="presOf" srcId="{BE137916-009F-E249-95A6-E5AA771D59D8}" destId="{9BB8BE71-63BE-D34E-92B4-DAD335C89F20}" srcOrd="0" destOrd="0" presId="urn:microsoft.com/office/officeart/2005/8/layout/hList6"/>
    <dgm:cxn modelId="{12D78EC4-CB37-1149-A7BC-25C716F89FB6}" srcId="{D6CC6345-9486-9B44-BD41-3DF4C2014D03}" destId="{A689BBAE-24F1-9C47-8B7B-FE155574C477}" srcOrd="1" destOrd="0" parTransId="{17FCD2FA-D001-5640-8DDB-F059C2EF52B6}" sibTransId="{33205173-BC49-244A-9050-114D467D909F}"/>
    <dgm:cxn modelId="{2F850916-D5FA-8A4D-A893-63AA0F4A64BA}" srcId="{D6CC6345-9486-9B44-BD41-3DF4C2014D03}" destId="{9ECE21A7-EB20-6247-BD04-2FE7D626D777}" srcOrd="4" destOrd="0" parTransId="{4B15D25C-1F0E-2947-BB6F-27E9EF8C61B1}" sibTransId="{B3D4DE2F-81AE-B54C-B436-AEAB6CBD7CCC}"/>
    <dgm:cxn modelId="{C7DFFD50-33C3-459F-BD19-106927B99BDD}" type="presOf" srcId="{D9526659-F9B7-4545-91E0-A83443399762}" destId="{34B8B8EB-CA23-E542-9795-EDC3BBDB261E}" srcOrd="0" destOrd="0" presId="urn:microsoft.com/office/officeart/2005/8/layout/hList6"/>
    <dgm:cxn modelId="{C650649A-E63C-450F-88F3-A67148FA8E6A}" type="presOf" srcId="{A689BBAE-24F1-9C47-8B7B-FE155574C477}" destId="{78190C08-494C-4048-B816-310BDCDCF5E6}" srcOrd="0" destOrd="0" presId="urn:microsoft.com/office/officeart/2005/8/layout/hList6"/>
    <dgm:cxn modelId="{94C6FD63-E9A8-A444-99F4-BCA9497028F0}" srcId="{D6CC6345-9486-9B44-BD41-3DF4C2014D03}" destId="{BE137916-009F-E249-95A6-E5AA771D59D8}" srcOrd="3" destOrd="0" parTransId="{967B0FEC-63F4-454E-AF28-54FEC553C2BF}" sibTransId="{37566737-39D4-6C4C-B854-9AE59E8BA93F}"/>
    <dgm:cxn modelId="{57436B78-3F85-2B4F-B0B4-5B352D702FCD}" srcId="{D6CC6345-9486-9B44-BD41-3DF4C2014D03}" destId="{D9526659-F9B7-4545-91E0-A83443399762}" srcOrd="2" destOrd="0" parTransId="{14A38E5A-CC31-3045-8F04-A745988775B0}" sibTransId="{13E8AC34-8F99-534E-A564-20CFF73F267A}"/>
    <dgm:cxn modelId="{BA7B509C-FCED-42EF-BED3-D4554FAF3268}" type="presOf" srcId="{9ECE21A7-EB20-6247-BD04-2FE7D626D777}" destId="{986FFF87-9488-1C4A-B801-993871ED20D4}" srcOrd="0" destOrd="0" presId="urn:microsoft.com/office/officeart/2005/8/layout/hList6"/>
    <dgm:cxn modelId="{F3FB1117-01FF-AD44-B202-20B74F9937AD}" srcId="{D6CC6345-9486-9B44-BD41-3DF4C2014D03}" destId="{D6397058-B2AF-1E49-ADC2-AC4F610AEA8A}" srcOrd="0" destOrd="0" parTransId="{77A08F84-655A-9D40-936C-D2AC660A30CA}" sibTransId="{1777BCC8-842E-0B4D-A1D2-22E039D73E7C}"/>
    <dgm:cxn modelId="{4933143A-750F-4FF5-B88F-95ADC6548498}" type="presOf" srcId="{D6397058-B2AF-1E49-ADC2-AC4F610AEA8A}" destId="{85BB643D-79D2-B543-944A-39DF5880F60D}" srcOrd="0" destOrd="0" presId="urn:microsoft.com/office/officeart/2005/8/layout/hList6"/>
    <dgm:cxn modelId="{040203D2-2C45-4382-B9E3-C2C281DCC0A6}" type="presParOf" srcId="{3F514BB6-12CB-FA41-86DE-0F2F258BDEE6}" destId="{85BB643D-79D2-B543-944A-39DF5880F60D}" srcOrd="0" destOrd="0" presId="urn:microsoft.com/office/officeart/2005/8/layout/hList6"/>
    <dgm:cxn modelId="{82ED6502-9055-4A43-9D55-ECDA7EC50F1A}" type="presParOf" srcId="{3F514BB6-12CB-FA41-86DE-0F2F258BDEE6}" destId="{DDFB497C-A649-8E45-B16A-0065B7C40633}" srcOrd="1" destOrd="0" presId="urn:microsoft.com/office/officeart/2005/8/layout/hList6"/>
    <dgm:cxn modelId="{F6171EA0-CF54-43D3-A77A-A35B13FFAD9E}" type="presParOf" srcId="{3F514BB6-12CB-FA41-86DE-0F2F258BDEE6}" destId="{78190C08-494C-4048-B816-310BDCDCF5E6}" srcOrd="2" destOrd="0" presId="urn:microsoft.com/office/officeart/2005/8/layout/hList6"/>
    <dgm:cxn modelId="{58F5D83F-798A-43AA-9C1C-CB02901A1A7F}" type="presParOf" srcId="{3F514BB6-12CB-FA41-86DE-0F2F258BDEE6}" destId="{32F286A8-45C4-E241-BB4A-15A50203AEBB}" srcOrd="3" destOrd="0" presId="urn:microsoft.com/office/officeart/2005/8/layout/hList6"/>
    <dgm:cxn modelId="{984E07CB-8D86-42D2-A64F-797699BFB167}" type="presParOf" srcId="{3F514BB6-12CB-FA41-86DE-0F2F258BDEE6}" destId="{34B8B8EB-CA23-E542-9795-EDC3BBDB261E}" srcOrd="4" destOrd="0" presId="urn:microsoft.com/office/officeart/2005/8/layout/hList6"/>
    <dgm:cxn modelId="{DDAD2C98-220D-4617-84C2-776C8469C1F4}" type="presParOf" srcId="{3F514BB6-12CB-FA41-86DE-0F2F258BDEE6}" destId="{4ADF9353-39FB-CC40-92C5-01955FEF38E0}" srcOrd="5" destOrd="0" presId="urn:microsoft.com/office/officeart/2005/8/layout/hList6"/>
    <dgm:cxn modelId="{A4D2CFBD-5EAC-4AC5-9D3C-4BD94D79AC4B}" type="presParOf" srcId="{3F514BB6-12CB-FA41-86DE-0F2F258BDEE6}" destId="{9BB8BE71-63BE-D34E-92B4-DAD335C89F20}" srcOrd="6" destOrd="0" presId="urn:microsoft.com/office/officeart/2005/8/layout/hList6"/>
    <dgm:cxn modelId="{628BC637-53BB-4521-9B2D-F8C8A7B2EFC1}" type="presParOf" srcId="{3F514BB6-12CB-FA41-86DE-0F2F258BDEE6}" destId="{359D7C01-B641-2447-850E-5BBD764E83C1}" srcOrd="7" destOrd="0" presId="urn:microsoft.com/office/officeart/2005/8/layout/hList6"/>
    <dgm:cxn modelId="{23EC1A8C-CB05-44D3-A678-E3630EED3D6A}" type="presParOf" srcId="{3F514BB6-12CB-FA41-86DE-0F2F258BDEE6}" destId="{986FFF87-9488-1C4A-B801-993871ED20D4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20B47-FB56-45C1-8B8E-3E1A475FC3A8}">
      <dsp:nvSpPr>
        <dsp:cNvPr id="0" name=""/>
        <dsp:cNvSpPr/>
      </dsp:nvSpPr>
      <dsp:spPr>
        <a:xfrm>
          <a:off x="0" y="186435"/>
          <a:ext cx="3238500" cy="194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i="0" kern="1200" baseline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обследование речи учащихся</a:t>
          </a:r>
          <a:endParaRPr lang="ru-RU" sz="2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86435"/>
        <a:ext cx="3238500" cy="1943099"/>
      </dsp:txXfrm>
    </dsp:sp>
    <dsp:sp modelId="{5474540D-0127-42A7-A621-4A5C79D4760C}">
      <dsp:nvSpPr>
        <dsp:cNvPr id="0" name=""/>
        <dsp:cNvSpPr/>
      </dsp:nvSpPr>
      <dsp:spPr>
        <a:xfrm>
          <a:off x="3562350" y="180974"/>
          <a:ext cx="3238500" cy="194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коррекционно-логопедической работы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62350" y="180974"/>
        <a:ext cx="3238500" cy="1943099"/>
      </dsp:txXfrm>
    </dsp:sp>
    <dsp:sp modelId="{E3285C44-04CC-451E-A3E3-287D03B0A988}">
      <dsp:nvSpPr>
        <dsp:cNvPr id="0" name=""/>
        <dsp:cNvSpPr/>
      </dsp:nvSpPr>
      <dsp:spPr>
        <a:xfrm>
          <a:off x="7124700" y="180974"/>
          <a:ext cx="3238500" cy="194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речевых предпосылок к усвоению грамоты, </a:t>
          </a:r>
          <a:br>
            <a:rPr lang="ru-RU" sz="25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5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программы по русскому языку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24700" y="180974"/>
        <a:ext cx="3238500" cy="1943099"/>
      </dsp:txXfrm>
    </dsp:sp>
    <dsp:sp modelId="{ECDFE923-9122-49B2-8198-87753B1CA4F2}">
      <dsp:nvSpPr>
        <dsp:cNvPr id="0" name=""/>
        <dsp:cNvSpPr/>
      </dsp:nvSpPr>
      <dsp:spPr>
        <a:xfrm>
          <a:off x="1781174" y="2447924"/>
          <a:ext cx="3238500" cy="194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популяризация логопедических знаний 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81174" y="2447924"/>
        <a:ext cx="3238500" cy="1943099"/>
      </dsp:txXfrm>
    </dsp:sp>
    <dsp:sp modelId="{9AC6176A-A8C3-499C-AD07-6775B5FA2B2B}">
      <dsp:nvSpPr>
        <dsp:cNvPr id="0" name=""/>
        <dsp:cNvSpPr/>
      </dsp:nvSpPr>
      <dsp:spPr>
        <a:xfrm>
          <a:off x="5343525" y="2447925"/>
          <a:ext cx="3238500" cy="1943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общее развитие речи школьников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3525" y="2447925"/>
        <a:ext cx="3238500" cy="1943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8A76B-64F4-45CE-94D6-E73F795FFDD1}">
      <dsp:nvSpPr>
        <dsp:cNvPr id="0" name=""/>
        <dsp:cNvSpPr/>
      </dsp:nvSpPr>
      <dsp:spPr>
        <a:xfrm>
          <a:off x="3761125" y="2278481"/>
          <a:ext cx="2772581" cy="25589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Участники коррекционно-педагогического  процесса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67160" y="2653236"/>
        <a:ext cx="1960511" cy="1809474"/>
      </dsp:txXfrm>
    </dsp:sp>
    <dsp:sp modelId="{F52630F2-52D1-47BA-BE06-A43F2176D759}">
      <dsp:nvSpPr>
        <dsp:cNvPr id="0" name=""/>
        <dsp:cNvSpPr/>
      </dsp:nvSpPr>
      <dsp:spPr>
        <a:xfrm rot="16245792">
          <a:off x="5059237" y="1763354"/>
          <a:ext cx="215702" cy="635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1162" y="1922848"/>
        <a:ext cx="150991" cy="381425"/>
      </dsp:txXfrm>
    </dsp:sp>
    <dsp:sp modelId="{C82A7170-F8AE-4C53-B7BE-E155B0C9B433}">
      <dsp:nvSpPr>
        <dsp:cNvPr id="0" name=""/>
        <dsp:cNvSpPr/>
      </dsp:nvSpPr>
      <dsp:spPr>
        <a:xfrm>
          <a:off x="4247469" y="1984"/>
          <a:ext cx="1869727" cy="1869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Учитель-логопед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21284" y="275799"/>
        <a:ext cx="1322097" cy="1322097"/>
      </dsp:txXfrm>
    </dsp:sp>
    <dsp:sp modelId="{E3E22671-3D68-4928-8B7B-E8EA0E413B21}">
      <dsp:nvSpPr>
        <dsp:cNvPr id="0" name=""/>
        <dsp:cNvSpPr/>
      </dsp:nvSpPr>
      <dsp:spPr>
        <a:xfrm rot="20712931">
          <a:off x="6564936" y="2836976"/>
          <a:ext cx="219988" cy="635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6028" y="2972538"/>
        <a:ext cx="153992" cy="381425"/>
      </dsp:txXfrm>
    </dsp:sp>
    <dsp:sp modelId="{625AB7C2-9C17-45B5-9435-CFC96AC730FE}">
      <dsp:nvSpPr>
        <dsp:cNvPr id="0" name=""/>
        <dsp:cNvSpPr/>
      </dsp:nvSpPr>
      <dsp:spPr>
        <a:xfrm>
          <a:off x="6843648" y="1910663"/>
          <a:ext cx="2006460" cy="1869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Воспитатели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37487" y="2184478"/>
        <a:ext cx="1418782" cy="1322097"/>
      </dsp:txXfrm>
    </dsp:sp>
    <dsp:sp modelId="{CBC5AABA-6B98-4FFF-8D4B-B8485C1F4FFB}">
      <dsp:nvSpPr>
        <dsp:cNvPr id="0" name=""/>
        <dsp:cNvSpPr/>
      </dsp:nvSpPr>
      <dsp:spPr>
        <a:xfrm rot="2791886">
          <a:off x="6090099" y="4356197"/>
          <a:ext cx="230543" cy="635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00890" y="4458240"/>
        <a:ext cx="161380" cy="381425"/>
      </dsp:txXfrm>
    </dsp:sp>
    <dsp:sp modelId="{44FF5150-3F76-43DE-B0B8-79DBE5633C0B}">
      <dsp:nvSpPr>
        <dsp:cNvPr id="0" name=""/>
        <dsp:cNvSpPr/>
      </dsp:nvSpPr>
      <dsp:spPr>
        <a:xfrm>
          <a:off x="6067767" y="4580248"/>
          <a:ext cx="1869727" cy="1869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Психолог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41582" y="4854063"/>
        <a:ext cx="1322097" cy="1322097"/>
      </dsp:txXfrm>
    </dsp:sp>
    <dsp:sp modelId="{FBCE9BCF-5990-491A-A9A8-3E8937AEA4F8}">
      <dsp:nvSpPr>
        <dsp:cNvPr id="0" name=""/>
        <dsp:cNvSpPr/>
      </dsp:nvSpPr>
      <dsp:spPr>
        <a:xfrm rot="7570066">
          <a:off x="4187258" y="4432031"/>
          <a:ext cx="177681" cy="635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4229639" y="4537656"/>
        <a:ext cx="124377" cy="381425"/>
      </dsp:txXfrm>
    </dsp:sp>
    <dsp:sp modelId="{800E75F8-D6C3-4949-9232-75A1386324DF}">
      <dsp:nvSpPr>
        <dsp:cNvPr id="0" name=""/>
        <dsp:cNvSpPr/>
      </dsp:nvSpPr>
      <dsp:spPr>
        <a:xfrm>
          <a:off x="2687632" y="4709110"/>
          <a:ext cx="1869727" cy="1869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Родители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61447" y="4982925"/>
        <a:ext cx="1322097" cy="1322097"/>
      </dsp:txXfrm>
    </dsp:sp>
    <dsp:sp modelId="{2AB4A65D-502E-463E-AE7F-A61AEE6F06F3}">
      <dsp:nvSpPr>
        <dsp:cNvPr id="0" name=""/>
        <dsp:cNvSpPr/>
      </dsp:nvSpPr>
      <dsp:spPr>
        <a:xfrm rot="11923632">
          <a:off x="3573972" y="2740461"/>
          <a:ext cx="199142" cy="6357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632134" y="2877193"/>
        <a:ext cx="139399" cy="381425"/>
      </dsp:txXfrm>
    </dsp:sp>
    <dsp:sp modelId="{9C46B43D-AAA4-436E-885D-C86DA2A3AFF0}">
      <dsp:nvSpPr>
        <dsp:cNvPr id="0" name=""/>
        <dsp:cNvSpPr/>
      </dsp:nvSpPr>
      <dsp:spPr>
        <a:xfrm>
          <a:off x="1670047" y="1761174"/>
          <a:ext cx="1869727" cy="18697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Учителя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3862" y="2034989"/>
        <a:ext cx="1322097" cy="1322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887DA0-F122-4C11-B0A5-FEDE94959A95}">
      <dsp:nvSpPr>
        <dsp:cNvPr id="0" name=""/>
        <dsp:cNvSpPr/>
      </dsp:nvSpPr>
      <dsp:spPr>
        <a:xfrm>
          <a:off x="4251796" y="3533"/>
          <a:ext cx="1859607" cy="12087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Коррекционно-развивающие занятия с присутствием учителя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10802" y="62539"/>
        <a:ext cx="1741595" cy="1090732"/>
      </dsp:txXfrm>
    </dsp:sp>
    <dsp:sp modelId="{A5F8BE1C-B36A-4497-AC02-C6EEEE88FA43}">
      <dsp:nvSpPr>
        <dsp:cNvPr id="0" name=""/>
        <dsp:cNvSpPr/>
      </dsp:nvSpPr>
      <dsp:spPr>
        <a:xfrm>
          <a:off x="2768290" y="607906"/>
          <a:ext cx="4826619" cy="4826619"/>
        </a:xfrm>
        <a:custGeom>
          <a:avLst/>
          <a:gdLst/>
          <a:ahLst/>
          <a:cxnLst/>
          <a:rect l="0" t="0" r="0" b="0"/>
          <a:pathLst>
            <a:path>
              <a:moveTo>
                <a:pt x="3355867" y="191677"/>
              </a:moveTo>
              <a:arcTo wR="2413309" hR="2413309" stAng="17579385" swAng="195983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A3FCB-7A12-41A2-958A-B28901278FCA}">
      <dsp:nvSpPr>
        <dsp:cNvPr id="0" name=""/>
        <dsp:cNvSpPr/>
      </dsp:nvSpPr>
      <dsp:spPr>
        <a:xfrm>
          <a:off x="6546990" y="1671089"/>
          <a:ext cx="1859607" cy="12087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Посещение уроков учителя учителем-логопедом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05996" y="1730095"/>
        <a:ext cx="1741595" cy="1090732"/>
      </dsp:txXfrm>
    </dsp:sp>
    <dsp:sp modelId="{5391EF2D-E9C4-4D82-80C0-2CD3B1C9A6B3}">
      <dsp:nvSpPr>
        <dsp:cNvPr id="0" name=""/>
        <dsp:cNvSpPr/>
      </dsp:nvSpPr>
      <dsp:spPr>
        <a:xfrm>
          <a:off x="2768290" y="607906"/>
          <a:ext cx="4826619" cy="4826619"/>
        </a:xfrm>
        <a:custGeom>
          <a:avLst/>
          <a:gdLst/>
          <a:ahLst/>
          <a:cxnLst/>
          <a:rect l="0" t="0" r="0" b="0"/>
          <a:pathLst>
            <a:path>
              <a:moveTo>
                <a:pt x="4823329" y="2287346"/>
              </a:moveTo>
              <a:arcTo wR="2413309" hR="2413309" stAng="21420484" swAng="219499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3BA216-6C39-4F4E-950F-34F86C65C157}">
      <dsp:nvSpPr>
        <dsp:cNvPr id="0" name=""/>
        <dsp:cNvSpPr/>
      </dsp:nvSpPr>
      <dsp:spPr>
        <a:xfrm>
          <a:off x="5670304" y="4369251"/>
          <a:ext cx="1859607" cy="12087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Присутствие и выступления учителя-логопеда  на </a:t>
          </a:r>
          <a:r>
            <a:rPr lang="ru-RU" sz="16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 учителей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29310" y="4428257"/>
        <a:ext cx="1741595" cy="1090732"/>
      </dsp:txXfrm>
    </dsp:sp>
    <dsp:sp modelId="{AFCA1FF6-1601-4F00-8AD4-1E80F5963001}">
      <dsp:nvSpPr>
        <dsp:cNvPr id="0" name=""/>
        <dsp:cNvSpPr/>
      </dsp:nvSpPr>
      <dsp:spPr>
        <a:xfrm>
          <a:off x="2768290" y="607906"/>
          <a:ext cx="4826619" cy="4826619"/>
        </a:xfrm>
        <a:custGeom>
          <a:avLst/>
          <a:gdLst/>
          <a:ahLst/>
          <a:cxnLst/>
          <a:rect l="0" t="0" r="0" b="0"/>
          <a:pathLst>
            <a:path>
              <a:moveTo>
                <a:pt x="2892438" y="4778579"/>
              </a:moveTo>
              <a:arcTo wR="2413309" hR="2413309" stAng="4712919" swAng="137416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DE7B4-230B-4CA2-905C-500D607814E6}">
      <dsp:nvSpPr>
        <dsp:cNvPr id="0" name=""/>
        <dsp:cNvSpPr/>
      </dsp:nvSpPr>
      <dsp:spPr>
        <a:xfrm>
          <a:off x="2833288" y="4369251"/>
          <a:ext cx="1859607" cy="12087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тетради взаимодействия учителя-логопеда с </a:t>
          </a:r>
          <a:r>
            <a:rPr lang="ru-RU" sz="16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учителем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92294" y="4428257"/>
        <a:ext cx="1741595" cy="1090732"/>
      </dsp:txXfrm>
    </dsp:sp>
    <dsp:sp modelId="{09D050FC-8546-44A1-BAEE-70D19A395CC0}">
      <dsp:nvSpPr>
        <dsp:cNvPr id="0" name=""/>
        <dsp:cNvSpPr/>
      </dsp:nvSpPr>
      <dsp:spPr>
        <a:xfrm>
          <a:off x="2768290" y="607906"/>
          <a:ext cx="4826619" cy="4826619"/>
        </a:xfrm>
        <a:custGeom>
          <a:avLst/>
          <a:gdLst/>
          <a:ahLst/>
          <a:cxnLst/>
          <a:rect l="0" t="0" r="0" b="0"/>
          <a:pathLst>
            <a:path>
              <a:moveTo>
                <a:pt x="403010" y="3748510"/>
              </a:moveTo>
              <a:arcTo wR="2413309" hR="2413309" stAng="8784521" swAng="219499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AB0A6-6DEA-4008-A029-3E3F359EC029}">
      <dsp:nvSpPr>
        <dsp:cNvPr id="0" name=""/>
        <dsp:cNvSpPr/>
      </dsp:nvSpPr>
      <dsp:spPr>
        <a:xfrm>
          <a:off x="1956602" y="1671089"/>
          <a:ext cx="1859607" cy="12087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Памятки, пособия, развивающие игры и т.д.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15608" y="1730095"/>
        <a:ext cx="1741595" cy="1090732"/>
      </dsp:txXfrm>
    </dsp:sp>
    <dsp:sp modelId="{20B537F1-A36E-46D5-9803-E866B7CCC3AD}">
      <dsp:nvSpPr>
        <dsp:cNvPr id="0" name=""/>
        <dsp:cNvSpPr/>
      </dsp:nvSpPr>
      <dsp:spPr>
        <a:xfrm>
          <a:off x="2768290" y="607906"/>
          <a:ext cx="4826619" cy="4826619"/>
        </a:xfrm>
        <a:custGeom>
          <a:avLst/>
          <a:gdLst/>
          <a:ahLst/>
          <a:cxnLst/>
          <a:rect l="0" t="0" r="0" b="0"/>
          <a:pathLst>
            <a:path>
              <a:moveTo>
                <a:pt x="420778" y="1051736"/>
              </a:moveTo>
              <a:arcTo wR="2413309" hR="2413309" stAng="12860778" swAng="195983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CA9A8-9B55-40E3-8C7E-1ECC247D5460}">
      <dsp:nvSpPr>
        <dsp:cNvPr id="0" name=""/>
        <dsp:cNvSpPr/>
      </dsp:nvSpPr>
      <dsp:spPr>
        <a:xfrm>
          <a:off x="1488950" y="74"/>
          <a:ext cx="3516808" cy="2110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baseline="0" dirty="0" smtClean="0"/>
            <a:t>составление совместных программ коррекционно-педагогической работы</a:t>
          </a:r>
          <a:endParaRPr lang="ru-RU" sz="2200" kern="1200" dirty="0"/>
        </a:p>
      </dsp:txBody>
      <dsp:txXfrm>
        <a:off x="1488950" y="74"/>
        <a:ext cx="3516808" cy="2110085"/>
      </dsp:txXfrm>
    </dsp:sp>
    <dsp:sp modelId="{FF021FB8-7368-4193-8B7A-5885C3CD3EFF}">
      <dsp:nvSpPr>
        <dsp:cNvPr id="0" name=""/>
        <dsp:cNvSpPr/>
      </dsp:nvSpPr>
      <dsp:spPr>
        <a:xfrm>
          <a:off x="5357440" y="74"/>
          <a:ext cx="3516808" cy="2110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baseline="0" dirty="0" smtClean="0"/>
            <a:t>проведение дифференцированных занятий</a:t>
          </a:r>
          <a:endParaRPr lang="ru-RU" sz="2200" kern="1200" dirty="0"/>
        </a:p>
      </dsp:txBody>
      <dsp:txXfrm>
        <a:off x="5357440" y="74"/>
        <a:ext cx="3516808" cy="2110085"/>
      </dsp:txXfrm>
    </dsp:sp>
    <dsp:sp modelId="{F91C493B-D832-4567-A99F-DD771B2BBDAF}">
      <dsp:nvSpPr>
        <dsp:cNvPr id="0" name=""/>
        <dsp:cNvSpPr/>
      </dsp:nvSpPr>
      <dsp:spPr>
        <a:xfrm>
          <a:off x="1488950" y="2461840"/>
          <a:ext cx="3516808" cy="2110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baseline="0" dirty="0" smtClean="0"/>
            <a:t>совместный мониторинг по результатам обследования и совместной коррекционно-развивающей деятельности</a:t>
          </a:r>
          <a:endParaRPr lang="ru-RU" sz="2200" kern="1200" dirty="0"/>
        </a:p>
      </dsp:txBody>
      <dsp:txXfrm>
        <a:off x="1488950" y="2461840"/>
        <a:ext cx="3516808" cy="2110085"/>
      </dsp:txXfrm>
    </dsp:sp>
    <dsp:sp modelId="{DB4A1D52-75CC-4F54-A464-EE6A68C1890A}">
      <dsp:nvSpPr>
        <dsp:cNvPr id="0" name=""/>
        <dsp:cNvSpPr/>
      </dsp:nvSpPr>
      <dsp:spPr>
        <a:xfrm>
          <a:off x="5357440" y="2461840"/>
          <a:ext cx="3516808" cy="21100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baseline="0" dirty="0" smtClean="0"/>
            <a:t>разработка рекомендаций для педагогов и родителей по вопросам психического развития учащихся с нарушениями речи</a:t>
          </a:r>
          <a:endParaRPr lang="ru-RU" sz="2200" kern="1200" dirty="0"/>
        </a:p>
      </dsp:txBody>
      <dsp:txXfrm>
        <a:off x="5357440" y="2461840"/>
        <a:ext cx="3516808" cy="21100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14AD47-823B-4309-8C0E-74F56DB13218}">
      <dsp:nvSpPr>
        <dsp:cNvPr id="0" name=""/>
        <dsp:cNvSpPr/>
      </dsp:nvSpPr>
      <dsp:spPr>
        <a:xfrm>
          <a:off x="0" y="371687"/>
          <a:ext cx="1129665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A3BD5A-814D-4DC7-8600-02F04B5F3AA9}">
      <dsp:nvSpPr>
        <dsp:cNvPr id="0" name=""/>
        <dsp:cNvSpPr/>
      </dsp:nvSpPr>
      <dsp:spPr>
        <a:xfrm>
          <a:off x="564832" y="2687"/>
          <a:ext cx="938630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891" tIns="0" rIns="298891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Выступления на родительских собраниях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0858" y="38713"/>
        <a:ext cx="9314255" cy="665948"/>
      </dsp:txXfrm>
    </dsp:sp>
    <dsp:sp modelId="{8A57A2A7-1787-4A1B-822B-49621B3E3A3D}">
      <dsp:nvSpPr>
        <dsp:cNvPr id="0" name=""/>
        <dsp:cNvSpPr/>
      </dsp:nvSpPr>
      <dsp:spPr>
        <a:xfrm>
          <a:off x="0" y="1505687"/>
          <a:ext cx="1129665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1C6A63-D27A-4539-8C1D-38EDBBF2D6C1}">
      <dsp:nvSpPr>
        <dsp:cNvPr id="0" name=""/>
        <dsp:cNvSpPr/>
      </dsp:nvSpPr>
      <dsp:spPr>
        <a:xfrm>
          <a:off x="564832" y="1136687"/>
          <a:ext cx="938630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891" tIns="0" rIns="298891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Индивидуальные </a:t>
          </a:r>
          <a:r>
            <a:rPr lang="ru-RU" sz="28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консультации для родителей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0858" y="1172713"/>
        <a:ext cx="9314255" cy="665948"/>
      </dsp:txXfrm>
    </dsp:sp>
    <dsp:sp modelId="{86DC5317-38AB-46D7-A468-3FC4DCB790F9}">
      <dsp:nvSpPr>
        <dsp:cNvPr id="0" name=""/>
        <dsp:cNvSpPr/>
      </dsp:nvSpPr>
      <dsp:spPr>
        <a:xfrm>
          <a:off x="0" y="2639687"/>
          <a:ext cx="1129665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D1C2C-36C7-4958-9151-3D0CC47E2943}">
      <dsp:nvSpPr>
        <dsp:cNvPr id="0" name=""/>
        <dsp:cNvSpPr/>
      </dsp:nvSpPr>
      <dsp:spPr>
        <a:xfrm>
          <a:off x="564832" y="2270687"/>
          <a:ext cx="938630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891" tIns="0" rIns="298891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Групповые тематические консультации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0858" y="2306713"/>
        <a:ext cx="9314255" cy="665948"/>
      </dsp:txXfrm>
    </dsp:sp>
    <dsp:sp modelId="{8D36A56B-CF53-4DF2-896C-C09DADB985C6}">
      <dsp:nvSpPr>
        <dsp:cNvPr id="0" name=""/>
        <dsp:cNvSpPr/>
      </dsp:nvSpPr>
      <dsp:spPr>
        <a:xfrm>
          <a:off x="0" y="3773687"/>
          <a:ext cx="1129665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79B28E-0781-4A77-8403-5CBF3C766E71}">
      <dsp:nvSpPr>
        <dsp:cNvPr id="0" name=""/>
        <dsp:cNvSpPr/>
      </dsp:nvSpPr>
      <dsp:spPr>
        <a:xfrm>
          <a:off x="564832" y="3404687"/>
          <a:ext cx="938630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891" tIns="0" rIns="298891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Открытые занятия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0858" y="3440713"/>
        <a:ext cx="9314255" cy="665948"/>
      </dsp:txXfrm>
    </dsp:sp>
    <dsp:sp modelId="{39A71837-894D-483A-87FD-FD5F9ECEC471}">
      <dsp:nvSpPr>
        <dsp:cNvPr id="0" name=""/>
        <dsp:cNvSpPr/>
      </dsp:nvSpPr>
      <dsp:spPr>
        <a:xfrm>
          <a:off x="0" y="4907687"/>
          <a:ext cx="1129665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CEFA67-5153-42C0-BFDA-B2A5321AECB0}">
      <dsp:nvSpPr>
        <dsp:cNvPr id="0" name=""/>
        <dsp:cNvSpPr/>
      </dsp:nvSpPr>
      <dsp:spPr>
        <a:xfrm>
          <a:off x="564832" y="4538687"/>
          <a:ext cx="938630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891" tIns="0" rIns="298891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Тетрадь взаимосвязи учителя-логопеда с родителями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0858" y="4574713"/>
        <a:ext cx="9314255" cy="6659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BB643D-79D2-B543-944A-39DF5880F60D}">
      <dsp:nvSpPr>
        <dsp:cNvPr id="0" name=""/>
        <dsp:cNvSpPr/>
      </dsp:nvSpPr>
      <dsp:spPr>
        <a:xfrm rot="16200000">
          <a:off x="-1654251" y="1658868"/>
          <a:ext cx="4937760" cy="1620023"/>
        </a:xfrm>
        <a:prstGeom prst="flowChartManualOperati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Особенности психофизического развития школьника 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617" y="987552"/>
        <a:ext cx="1620023" cy="2962656"/>
      </dsp:txXfrm>
    </dsp:sp>
    <dsp:sp modelId="{78190C08-494C-4048-B816-310BDCDCF5E6}">
      <dsp:nvSpPr>
        <dsp:cNvPr id="0" name=""/>
        <dsp:cNvSpPr/>
      </dsp:nvSpPr>
      <dsp:spPr>
        <a:xfrm rot="16200000">
          <a:off x="87274" y="1658868"/>
          <a:ext cx="4937760" cy="1620023"/>
        </a:xfrm>
        <a:prstGeom prst="flowChartManualOperation">
          <a:avLst/>
        </a:prstGeom>
        <a:gradFill rotWithShape="0">
          <a:gsLst>
            <a:gs pos="0">
              <a:schemeClr val="accent1">
                <a:shade val="50000"/>
                <a:hueOff val="-227593"/>
                <a:satOff val="-12098"/>
                <a:lumOff val="191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-227593"/>
                <a:satOff val="-12098"/>
                <a:lumOff val="191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-227593"/>
                <a:satOff val="-12098"/>
                <a:lumOff val="191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Почему проблемы в развитии устной речи часто становятся препятствием в овладении письменной речью? 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1746142" y="987552"/>
        <a:ext cx="1620023" cy="2962656"/>
      </dsp:txXfrm>
    </dsp:sp>
    <dsp:sp modelId="{34B8B8EB-CA23-E542-9795-EDC3BBDB261E}">
      <dsp:nvSpPr>
        <dsp:cNvPr id="0" name=""/>
        <dsp:cNvSpPr/>
      </dsp:nvSpPr>
      <dsp:spPr>
        <a:xfrm rot="16200000">
          <a:off x="1828800" y="1658868"/>
          <a:ext cx="4937760" cy="1620023"/>
        </a:xfrm>
        <a:prstGeom prst="flowChartManualOperation">
          <a:avLst/>
        </a:prstGeom>
        <a:gradFill rotWithShape="0">
          <a:gsLst>
            <a:gs pos="0">
              <a:schemeClr val="accent1">
                <a:shade val="50000"/>
                <a:hueOff val="-455186"/>
                <a:satOff val="-24196"/>
                <a:lumOff val="382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-455186"/>
                <a:satOff val="-24196"/>
                <a:lumOff val="382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-455186"/>
                <a:satOff val="-24196"/>
                <a:lumOff val="382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Значение артикуляционной гимнастики в коррекционной ра­боте по формированию правильного звукопроизношения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3487668" y="987552"/>
        <a:ext cx="1620023" cy="2962656"/>
      </dsp:txXfrm>
    </dsp:sp>
    <dsp:sp modelId="{9BB8BE71-63BE-D34E-92B4-DAD335C89F20}">
      <dsp:nvSpPr>
        <dsp:cNvPr id="0" name=""/>
        <dsp:cNvSpPr/>
      </dsp:nvSpPr>
      <dsp:spPr>
        <a:xfrm rot="16200000">
          <a:off x="3570325" y="1658868"/>
          <a:ext cx="4937760" cy="1620023"/>
        </a:xfrm>
        <a:prstGeom prst="flowChartManualOperation">
          <a:avLst/>
        </a:prstGeom>
        <a:gradFill rotWithShape="0">
          <a:gsLst>
            <a:gs pos="0">
              <a:schemeClr val="accent1">
                <a:shade val="50000"/>
                <a:hueOff val="-455186"/>
                <a:satOff val="-24196"/>
                <a:lumOff val="382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-455186"/>
                <a:satOff val="-24196"/>
                <a:lumOff val="382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-455186"/>
                <a:satOff val="-24196"/>
                <a:lumOff val="382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Помощь пальцев в разговоре (пальчиковая гимнастика) 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5229193" y="987552"/>
        <a:ext cx="1620023" cy="2962656"/>
      </dsp:txXfrm>
    </dsp:sp>
    <dsp:sp modelId="{986FFF87-9488-1C4A-B801-993871ED20D4}">
      <dsp:nvSpPr>
        <dsp:cNvPr id="0" name=""/>
        <dsp:cNvSpPr/>
      </dsp:nvSpPr>
      <dsp:spPr>
        <a:xfrm rot="16200000">
          <a:off x="5311851" y="1658868"/>
          <a:ext cx="4937760" cy="1620023"/>
        </a:xfrm>
        <a:prstGeom prst="flowChartManualOperation">
          <a:avLst/>
        </a:prstGeom>
        <a:gradFill rotWithShape="0">
          <a:gsLst>
            <a:gs pos="0">
              <a:schemeClr val="accent1">
                <a:shade val="50000"/>
                <a:hueOff val="-227593"/>
                <a:satOff val="-12098"/>
                <a:lumOff val="191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-227593"/>
                <a:satOff val="-12098"/>
                <a:lumOff val="191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-227593"/>
                <a:satOff val="-12098"/>
                <a:lumOff val="191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помочь ребёнку, если он забывает, путает, неправильно пишет буквы?  </a:t>
          </a:r>
          <a:br>
            <a:rPr lang="ru-RU" sz="1400" b="0" i="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6970719" y="987552"/>
        <a:ext cx="1620023" cy="2962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2FB77F6-47F9-48BD-A306-538604804E0C}" type="datetime1">
              <a:rPr lang="ru-RU" smtClean="0"/>
              <a:pPr rtl="0"/>
              <a:t>15.03.2023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80BE5A-9D85-4716-9443-9D9E66ACB5E5}" type="slidenum">
              <a:rPr lang="ru-RU" smtClean="0"/>
              <a:pPr rt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87826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6B81A17-BDF8-4956-8794-BDBCA563EF7A}" type="datetime1">
              <a:rPr lang="ru-RU" noProof="0" smtClean="0"/>
              <a:pPr rtl="0"/>
              <a:t>15.03.2023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E05635-4EFD-4447-A451-86C57984FA89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2066023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1E05635-4EFD-4447-A451-86C57984FA89}" type="slidenum">
              <a:rPr lang="ru-RU" noProof="0" smtClean="0"/>
              <a:pPr rtl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713916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1E05635-4EFD-4447-A451-86C57984FA89}" type="slidenum">
              <a:rPr lang="ru-RU" noProof="0" smtClean="0"/>
              <a:pPr rtl="0"/>
              <a:t>9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764655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7" name="Прямоугольник 6"/>
          <p:cNvSpPr/>
          <p:nvPr/>
        </p:nvSpPr>
        <p:spPr bwMode="grayWhite"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10" name="Прямоугольник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11" name="Прямоугольник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rtlCol="0"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 rtlCol="0"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kumimoji="0" lang="ru-RU" noProof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solidFill>
            <a:schemeClr val="accent1">
              <a:lumMod val="75000"/>
            </a:schemeClr>
          </a:solidFill>
        </p:spPr>
        <p:txBody>
          <a:bodyPr lIns="0" tIns="0" rIns="0" bIns="0" rtlCol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F937EB-3A09-4481-A577-4E73F763D97C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400697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ru-RU" noProof="0"/>
              <a:t>Щелкните, чтобы изменить стили текста образца слайда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6EA95E-4B30-4486-A56C-D82275F2CFCB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207736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219200" y="274641"/>
            <a:ext cx="7416800" cy="5851525"/>
          </a:xfrm>
        </p:spPr>
        <p:txBody>
          <a:bodyPr vert="eaVert" rtlCol="0"/>
          <a:lstStyle/>
          <a:p>
            <a:pPr lvl="0" rtl="0" eaLnBrk="1" latinLnBrk="0" hangingPunct="1"/>
            <a:r>
              <a:rPr lang="ru-RU" noProof="0"/>
              <a:t>Щелкните, чтобы изменить стили текста образца слайда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9D35D1-33E3-4ED0-AAD1-F00A8DF1F998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923587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CE1D3B-AEB7-47FF-884D-A25E72C501BD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316439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8" name="Прямоугольник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9" name="Прямоугольник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rtlCol="0" anchor="b" anchorCtr="0"/>
          <a:lstStyle>
            <a:lvl1pPr algn="l">
              <a:buNone/>
              <a:defRPr sz="40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963084" y="2547938"/>
            <a:ext cx="10363200" cy="1338262"/>
          </a:xfrm>
        </p:spPr>
        <p:txBody>
          <a:bodyPr rtlCol="0" anchor="t" anchorCtr="0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4D41D2-C99C-49DB-88A5-653E0FC319A3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908226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7491BD-17C9-4A86-8A0C-88379B2EB34D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65849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rtlCol="0" anchor="b" anchorCtr="0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rtlCol="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 smtClean="0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 hasCustomPrompt="1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rtlCol="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63F776-B7C2-4C43-9E85-9ED78E00DD14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911274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kumimoji="0" lang="ru-RU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E756ED-27CB-49F9-B956-84FB9C7F6FD2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61307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8535FF-7EAB-4F47-883B-9EE7621BC46C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711557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rtlCol="0" anchor="b" anchorCtr="0"/>
          <a:lstStyle>
            <a:lvl1pPr algn="l">
              <a:buNone/>
              <a:defRPr sz="40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 rtlCol="0"/>
          <a:lstStyle/>
          <a:p>
            <a:pPr lvl="0" rtl="0" eaLnBrk="1" latinLnBrk="0" hangingPunct="1"/>
            <a:r>
              <a:rPr lang="ru-RU" noProof="0" smtClean="0"/>
              <a:t>Образец текста</a:t>
            </a:r>
          </a:p>
          <a:p>
            <a:pPr lvl="1" rtl="0" eaLnBrk="1" latinLnBrk="0" hangingPunct="1"/>
            <a:r>
              <a:rPr lang="ru-RU" noProof="0" smtClean="0"/>
              <a:t>Второй уровень</a:t>
            </a:r>
          </a:p>
          <a:p>
            <a:pPr lvl="2" rtl="0" eaLnBrk="1" latinLnBrk="0" hangingPunct="1"/>
            <a:r>
              <a:rPr lang="ru-RU" noProof="0" smtClean="0"/>
              <a:t>Третий уровень</a:t>
            </a:r>
          </a:p>
          <a:p>
            <a:pPr lvl="3" rtl="0" eaLnBrk="1" latinLnBrk="0" hangingPunct="1"/>
            <a:r>
              <a:rPr lang="ru-RU" noProof="0" smtClean="0"/>
              <a:t>Четвертый уровень</a:t>
            </a:r>
          </a:p>
          <a:p>
            <a:pPr lvl="4" rtl="0" eaLnBrk="1" latinLnBrk="0" hangingPunct="1"/>
            <a:r>
              <a:rPr lang="ru-RU" noProof="0" smtClean="0"/>
              <a:t>Пятый уровень</a:t>
            </a:r>
            <a:endParaRPr kumimoji="0"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2" hasCustomPrompt="1"/>
          </p:nvPr>
        </p:nvSpPr>
        <p:spPr>
          <a:xfrm>
            <a:off x="1219200" y="1600200"/>
            <a:ext cx="2540000" cy="4495800"/>
          </a:xfrm>
        </p:spPr>
        <p:txBody>
          <a:bodyPr rtlCol="0"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F3DC96-0E3D-4A6C-B747-1CF25C15BFC7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566269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12" name="Прямоугольник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13" name="Прямоугольник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rtlCol="0" anchor="ctr">
            <a:noAutofit/>
          </a:bodyPr>
          <a:lstStyle>
            <a:lvl1pPr algn="l">
              <a:buNone/>
              <a:defRPr sz="28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kumimoji="0" lang="ru-RU" noProof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  <a:endParaRPr kumimoji="0"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219200" y="5445825"/>
            <a:ext cx="9753600" cy="685800"/>
          </a:xfrm>
        </p:spPr>
        <p:txBody>
          <a:bodyPr rtlCol="0"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4A8E33-4930-467C-94CD-23353E56D882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726577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rtlCol="0" anchor="b" anchorCtr="0">
            <a:normAutofit/>
          </a:bodyPr>
          <a:lstStyle/>
          <a:p>
            <a:pPr rtl="0"/>
            <a:r>
              <a:rPr lang="ru-RU" noProof="0"/>
              <a:t>Образец заголовка</a:t>
            </a:r>
            <a:endParaRPr kumimoji="0" lang="ru-RU" noProof="0"/>
          </a:p>
        </p:txBody>
      </p:sp>
      <p:sp>
        <p:nvSpPr>
          <p:cNvPr id="13" name="Текст 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none" lIns="0" tIns="0" rIns="0" bIns="0" rtlCol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fld id="{401CF334-2D5C-4859-84A6-CA7E6E43FAEB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rtlCol="0"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rtlCol="0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rtl="0"/>
            <a:fld id="{EDCD6CAD-7947-462F-98AB-CDBAD6BADCCE}" type="datetime1">
              <a:rPr lang="ru-RU" noProof="0" smtClean="0"/>
              <a:pPr rtl="0"/>
              <a:t>15.03.2023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>
            <a:lumMod val="75000"/>
          </a:schemeClr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lumMod val="60000"/>
            <a:lumOff val="4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>
            <a:lumMod val="75000"/>
          </a:schemeClr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lumMod val="75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26030" indent="-285750" algn="l" rtl="0" eaLnBrk="1" latinLnBrk="0" hangingPunct="1">
        <a:spcBef>
          <a:spcPts val="370"/>
        </a:spcBef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 dirty="0" smtClean="0"/>
              <a:t>Взаимодействие учителя-логопеда с участниками коррекционно-педагогического процесса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367741" y="4370294"/>
            <a:ext cx="8534400" cy="1600200"/>
          </a:xfrm>
        </p:spPr>
        <p:txBody>
          <a:bodyPr rtlCol="0"/>
          <a:lstStyle/>
          <a:p>
            <a:pPr algn="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Лукьянова Юлия Эдуардовна,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pPr algn="r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thebest2481@rambler.ru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9624" y="236685"/>
            <a:ext cx="11418725" cy="83099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общеобразовательное учреждение Тульской области «Суворовская школа для обучающихся с ограниченными возможностями здоровья»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566073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87350" y="158496"/>
          <a:ext cx="11609578" cy="6522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учителя-логопеда в школе: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862293820"/>
              </p:ext>
            </p:extLst>
          </p:nvPr>
        </p:nvGraphicFramePr>
        <p:xfrm>
          <a:off x="1219200" y="1447800"/>
          <a:ext cx="10363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57034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19784331"/>
              </p:ext>
            </p:extLst>
          </p:nvPr>
        </p:nvGraphicFramePr>
        <p:xfrm>
          <a:off x="1219200" y="107576"/>
          <a:ext cx="10363200" cy="6615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5423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529" y="274639"/>
            <a:ext cx="10573871" cy="10162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учителя-логопеда с учителями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735004054"/>
              </p:ext>
            </p:extLst>
          </p:nvPr>
        </p:nvGraphicFramePr>
        <p:xfrm>
          <a:off x="1219200" y="941294"/>
          <a:ext cx="10363200" cy="5661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30785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учителя-логопеда с воспитателями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961264060"/>
              </p:ext>
            </p:extLst>
          </p:nvPr>
        </p:nvGraphicFramePr>
        <p:xfrm>
          <a:off x="1219200" y="1447800"/>
          <a:ext cx="10363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76531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70699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учителя-логопеда с родителями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017424273"/>
              </p:ext>
            </p:extLst>
          </p:nvPr>
        </p:nvGraphicFramePr>
        <p:xfrm>
          <a:off x="523875" y="981075"/>
          <a:ext cx="11296650" cy="5540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57166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720444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консультации для родителей: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57828410"/>
              </p:ext>
            </p:extLst>
          </p:nvPr>
        </p:nvGraphicFramePr>
        <p:xfrm>
          <a:off x="1798320" y="1298448"/>
          <a:ext cx="859536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29305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1385176" cy="1470025"/>
          </a:xfrm>
        </p:spPr>
        <p:txBody>
          <a:bodyPr rtlCol="0">
            <a:noAutofit/>
          </a:bodyPr>
          <a:lstStyle/>
          <a:p>
            <a:pPr rtl="0"/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8640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 бизнес-плана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26627881_TF03460662" id="{601F1448-F95A-4E9D-BB5F-02494BE5E87A}" vid="{6B7377A5-069E-441C-A7D5-E302F3086782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бизнес-плана</Template>
  <TotalTime>159</TotalTime>
  <Words>256</Words>
  <Application>Microsoft Office PowerPoint</Application>
  <PresentationFormat>Произвольный</PresentationFormat>
  <Paragraphs>46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Презентация бизнес-плана</vt:lpstr>
      <vt:lpstr>Взаимодействие учителя-логопеда с участниками коррекционно-педагогического процесса</vt:lpstr>
      <vt:lpstr>Слайд 2</vt:lpstr>
      <vt:lpstr>Задачи учителя-логопеда в школе:</vt:lpstr>
      <vt:lpstr>Слайд 4</vt:lpstr>
      <vt:lpstr>Взаимодействие учителя-логопеда с учителями </vt:lpstr>
      <vt:lpstr>Взаимодействие учителя-логопеда с воспитателями</vt:lpstr>
      <vt:lpstr>Взаимодействие учителя-логопеда с родителями </vt:lpstr>
      <vt:lpstr>Тематические консультации для родителей: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учителя-логопеда с участниками коррекционно-педагогического процесса</dc:title>
  <dc:creator>thebest2481@outlook.com</dc:creator>
  <cp:lastModifiedBy>home</cp:lastModifiedBy>
  <cp:revision>18</cp:revision>
  <dcterms:created xsi:type="dcterms:W3CDTF">2023-03-14T16:19:36Z</dcterms:created>
  <dcterms:modified xsi:type="dcterms:W3CDTF">2023-03-15T16:31:20Z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