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6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2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914D9C-7B9F-4509-B940-8C38A9745FD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F19496-9D48-466A-A176-1A41E914EE69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нарушение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звуко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</a:p>
        <a:p>
          <a:pPr rtl="0"/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произ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</a:p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ношения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879B33-4023-4953-89D0-573AE6A25A9F}" type="parTrans" cxnId="{EAC6CB95-EE21-43B7-9330-9721DA1AB5D3}">
      <dgm:prSet/>
      <dgm:spPr/>
      <dgm:t>
        <a:bodyPr/>
        <a:lstStyle/>
        <a:p>
          <a:endParaRPr lang="ru-RU"/>
        </a:p>
      </dgm:t>
    </dgm:pt>
    <dgm:pt modelId="{6095865F-559A-4935-9A7F-46AE07E4667E}" type="sibTrans" cxnId="{EAC6CB95-EE21-43B7-9330-9721DA1AB5D3}">
      <dgm:prSet/>
      <dgm:spPr/>
      <dgm:t>
        <a:bodyPr/>
        <a:lstStyle/>
        <a:p>
          <a:endParaRPr lang="ru-RU"/>
        </a:p>
      </dgm:t>
    </dgm:pt>
    <dgm:pt modelId="{32F10883-06B0-47C0-8FB0-42CBF7FCD63E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недоразвитие фонематических процессов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C40CAB-4753-42B8-A240-54F9F1F17D74}" type="parTrans" cxnId="{CB7148C4-F3E0-443A-B395-E8A45FCCA68A}">
      <dgm:prSet/>
      <dgm:spPr/>
      <dgm:t>
        <a:bodyPr/>
        <a:lstStyle/>
        <a:p>
          <a:endParaRPr lang="ru-RU"/>
        </a:p>
      </dgm:t>
    </dgm:pt>
    <dgm:pt modelId="{6A326946-65D4-40CF-9676-98B6AEE8346B}" type="sibTrans" cxnId="{CB7148C4-F3E0-443A-B395-E8A45FCCA68A}">
      <dgm:prSet/>
      <dgm:spPr/>
      <dgm:t>
        <a:bodyPr/>
        <a:lstStyle/>
        <a:p>
          <a:endParaRPr lang="ru-RU"/>
        </a:p>
      </dgm:t>
    </dgm:pt>
    <dgm:pt modelId="{53500419-8AC3-466B-92A1-2F252B59CE7B}">
      <dgm:prSet custT="1"/>
      <dgm:spPr/>
      <dgm:t>
        <a:bodyPr/>
        <a:lstStyle/>
        <a:p>
          <a:pPr rtl="0"/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общее недоразвитие речи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6BD765-2FD0-4499-8D78-EE00E81A26C1}" type="parTrans" cxnId="{9F8C412E-19E2-4AB8-ACFB-43A687231079}">
      <dgm:prSet/>
      <dgm:spPr/>
      <dgm:t>
        <a:bodyPr/>
        <a:lstStyle/>
        <a:p>
          <a:endParaRPr lang="ru-RU"/>
        </a:p>
      </dgm:t>
    </dgm:pt>
    <dgm:pt modelId="{BEF69CF8-E80C-413F-AC1B-F18C99FB857D}" type="sibTrans" cxnId="{9F8C412E-19E2-4AB8-ACFB-43A687231079}">
      <dgm:prSet/>
      <dgm:spPr/>
      <dgm:t>
        <a:bodyPr/>
        <a:lstStyle/>
        <a:p>
          <a:endParaRPr lang="ru-RU"/>
        </a:p>
      </dgm:t>
    </dgm:pt>
    <dgm:pt modelId="{13097207-3C37-46B9-BF8A-5309B0F7D5AB}">
      <dgm:prSet custT="1"/>
      <dgm:spPr/>
      <dgm:t>
        <a:bodyPr/>
        <a:lstStyle/>
        <a:p>
          <a:pPr rtl="0"/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тахила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</a:p>
        <a:p>
          <a:pPr rtl="0"/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лия</a:t>
          </a:r>
          <a:r>
            <a:rPr lang="ru-RU" sz="2700" dirty="0" smtClean="0"/>
            <a:t> </a:t>
          </a:r>
          <a:endParaRPr lang="ru-RU" sz="2700" dirty="0"/>
        </a:p>
      </dgm:t>
    </dgm:pt>
    <dgm:pt modelId="{33E5CFBC-71E0-44AA-8DE6-D5EE028FC52E}" type="parTrans" cxnId="{BB3B4B69-98DD-42D3-9BBC-A5E579B1679A}">
      <dgm:prSet/>
      <dgm:spPr/>
      <dgm:t>
        <a:bodyPr/>
        <a:lstStyle/>
        <a:p>
          <a:endParaRPr lang="ru-RU"/>
        </a:p>
      </dgm:t>
    </dgm:pt>
    <dgm:pt modelId="{357D43A1-5A17-44EC-B14B-8E7907EE1E55}" type="sibTrans" cxnId="{BB3B4B69-98DD-42D3-9BBC-A5E579B1679A}">
      <dgm:prSet/>
      <dgm:spPr/>
      <dgm:t>
        <a:bodyPr/>
        <a:lstStyle/>
        <a:p>
          <a:endParaRPr lang="ru-RU"/>
        </a:p>
      </dgm:t>
    </dgm:pt>
    <dgm:pt modelId="{892D7158-65B5-4C9F-B65B-949D2945F09A}">
      <dgm:prSet custT="1"/>
      <dgm:spPr/>
      <dgm:t>
        <a:bodyPr/>
        <a:lstStyle/>
        <a:p>
          <a:pPr rtl="0"/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заикание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81D758-2346-44C1-83F2-4665215EE757}" type="parTrans" cxnId="{BABA3947-B279-4AC0-92B3-D495C8F2200B}">
      <dgm:prSet/>
      <dgm:spPr/>
      <dgm:t>
        <a:bodyPr/>
        <a:lstStyle/>
        <a:p>
          <a:endParaRPr lang="ru-RU"/>
        </a:p>
      </dgm:t>
    </dgm:pt>
    <dgm:pt modelId="{3B523DA8-7D61-464B-BD87-47865F0EC2DE}" type="sibTrans" cxnId="{BABA3947-B279-4AC0-92B3-D495C8F2200B}">
      <dgm:prSet/>
      <dgm:spPr/>
      <dgm:t>
        <a:bodyPr/>
        <a:lstStyle/>
        <a:p>
          <a:endParaRPr lang="ru-RU"/>
        </a:p>
      </dgm:t>
    </dgm:pt>
    <dgm:pt modelId="{21192738-0D11-4CFA-A0D7-22FC20B26749}" type="pres">
      <dgm:prSet presAssocID="{0B914D9C-7B9F-4509-B940-8C38A9745FD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62CB31-2517-4C63-8FC2-6D76669A82BF}" type="pres">
      <dgm:prSet presAssocID="{0B914D9C-7B9F-4509-B940-8C38A9745FD3}" presName="arrow" presStyleLbl="bgShp" presStyleIdx="0" presStyleCnt="1" custLinFactNeighborX="1622" custLinFactNeighborY="5657"/>
      <dgm:spPr/>
    </dgm:pt>
    <dgm:pt modelId="{A27DA196-E32B-4C0D-990B-860D7DBC952B}" type="pres">
      <dgm:prSet presAssocID="{0B914D9C-7B9F-4509-B940-8C38A9745FD3}" presName="linearProcess" presStyleCnt="0"/>
      <dgm:spPr/>
    </dgm:pt>
    <dgm:pt modelId="{1771AA22-6C8A-460E-9428-9FC927D4B35C}" type="pres">
      <dgm:prSet presAssocID="{44F19496-9D48-466A-A176-1A41E914EE69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39677F-EFD5-4BF6-A297-B345EE734339}" type="pres">
      <dgm:prSet presAssocID="{6095865F-559A-4935-9A7F-46AE07E4667E}" presName="sibTrans" presStyleCnt="0"/>
      <dgm:spPr/>
    </dgm:pt>
    <dgm:pt modelId="{0CCA1357-63E2-4FAC-9AE8-B42FA74B4909}" type="pres">
      <dgm:prSet presAssocID="{32F10883-06B0-47C0-8FB0-42CBF7FCD63E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1C8509-A5BC-425C-98EC-A368F9390F43}" type="pres">
      <dgm:prSet presAssocID="{6A326946-65D4-40CF-9676-98B6AEE8346B}" presName="sibTrans" presStyleCnt="0"/>
      <dgm:spPr/>
    </dgm:pt>
    <dgm:pt modelId="{D66CFC10-DF32-478B-826D-74D12F8315C0}" type="pres">
      <dgm:prSet presAssocID="{53500419-8AC3-466B-92A1-2F252B59CE7B}" presName="textNode" presStyleLbl="node1" presStyleIdx="2" presStyleCnt="5" custLinFactNeighborY="-12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B9EF9-1FE7-420E-83CA-1E93D0CF51AE}" type="pres">
      <dgm:prSet presAssocID="{BEF69CF8-E80C-413F-AC1B-F18C99FB857D}" presName="sibTrans" presStyleCnt="0"/>
      <dgm:spPr/>
    </dgm:pt>
    <dgm:pt modelId="{809C7443-DD40-4F7C-9820-AB4D1B89B56C}" type="pres">
      <dgm:prSet presAssocID="{13097207-3C37-46B9-BF8A-5309B0F7D5AB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BBC921-EE42-4322-B7B9-0CF9BA10A57E}" type="pres">
      <dgm:prSet presAssocID="{357D43A1-5A17-44EC-B14B-8E7907EE1E55}" presName="sibTrans" presStyleCnt="0"/>
      <dgm:spPr/>
    </dgm:pt>
    <dgm:pt modelId="{A61A1322-70FD-4FE3-9276-91B2756A645C}" type="pres">
      <dgm:prSet presAssocID="{892D7158-65B5-4C9F-B65B-949D2945F09A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98DB92-3DFD-4121-8AFA-688AECA1A063}" type="presOf" srcId="{0B914D9C-7B9F-4509-B940-8C38A9745FD3}" destId="{21192738-0D11-4CFA-A0D7-22FC20B26749}" srcOrd="0" destOrd="0" presId="urn:microsoft.com/office/officeart/2005/8/layout/hProcess9"/>
    <dgm:cxn modelId="{078088D4-A429-4464-8B1F-0847C4CEEA07}" type="presOf" srcId="{13097207-3C37-46B9-BF8A-5309B0F7D5AB}" destId="{809C7443-DD40-4F7C-9820-AB4D1B89B56C}" srcOrd="0" destOrd="0" presId="urn:microsoft.com/office/officeart/2005/8/layout/hProcess9"/>
    <dgm:cxn modelId="{65589C5E-25C3-4B59-8066-CF669A11678E}" type="presOf" srcId="{32F10883-06B0-47C0-8FB0-42CBF7FCD63E}" destId="{0CCA1357-63E2-4FAC-9AE8-B42FA74B4909}" srcOrd="0" destOrd="0" presId="urn:microsoft.com/office/officeart/2005/8/layout/hProcess9"/>
    <dgm:cxn modelId="{6ADD05FB-79A5-438F-A29E-6EC4A2C8EEEA}" type="presOf" srcId="{53500419-8AC3-466B-92A1-2F252B59CE7B}" destId="{D66CFC10-DF32-478B-826D-74D12F8315C0}" srcOrd="0" destOrd="0" presId="urn:microsoft.com/office/officeart/2005/8/layout/hProcess9"/>
    <dgm:cxn modelId="{4786E5D2-049D-472B-84CA-976ACFD1C717}" type="presOf" srcId="{44F19496-9D48-466A-A176-1A41E914EE69}" destId="{1771AA22-6C8A-460E-9428-9FC927D4B35C}" srcOrd="0" destOrd="0" presId="urn:microsoft.com/office/officeart/2005/8/layout/hProcess9"/>
    <dgm:cxn modelId="{9F8C412E-19E2-4AB8-ACFB-43A687231079}" srcId="{0B914D9C-7B9F-4509-B940-8C38A9745FD3}" destId="{53500419-8AC3-466B-92A1-2F252B59CE7B}" srcOrd="2" destOrd="0" parTransId="{BB6BD765-2FD0-4499-8D78-EE00E81A26C1}" sibTransId="{BEF69CF8-E80C-413F-AC1B-F18C99FB857D}"/>
    <dgm:cxn modelId="{BB3B4B69-98DD-42D3-9BBC-A5E579B1679A}" srcId="{0B914D9C-7B9F-4509-B940-8C38A9745FD3}" destId="{13097207-3C37-46B9-BF8A-5309B0F7D5AB}" srcOrd="3" destOrd="0" parTransId="{33E5CFBC-71E0-44AA-8DE6-D5EE028FC52E}" sibTransId="{357D43A1-5A17-44EC-B14B-8E7907EE1E55}"/>
    <dgm:cxn modelId="{BABA3947-B279-4AC0-92B3-D495C8F2200B}" srcId="{0B914D9C-7B9F-4509-B940-8C38A9745FD3}" destId="{892D7158-65B5-4C9F-B65B-949D2945F09A}" srcOrd="4" destOrd="0" parTransId="{0D81D758-2346-44C1-83F2-4665215EE757}" sibTransId="{3B523DA8-7D61-464B-BD87-47865F0EC2DE}"/>
    <dgm:cxn modelId="{BDA7A8DD-4524-4C30-BE7C-F3D89C39C6C6}" type="presOf" srcId="{892D7158-65B5-4C9F-B65B-949D2945F09A}" destId="{A61A1322-70FD-4FE3-9276-91B2756A645C}" srcOrd="0" destOrd="0" presId="urn:microsoft.com/office/officeart/2005/8/layout/hProcess9"/>
    <dgm:cxn modelId="{EAC6CB95-EE21-43B7-9330-9721DA1AB5D3}" srcId="{0B914D9C-7B9F-4509-B940-8C38A9745FD3}" destId="{44F19496-9D48-466A-A176-1A41E914EE69}" srcOrd="0" destOrd="0" parTransId="{E1879B33-4023-4953-89D0-573AE6A25A9F}" sibTransId="{6095865F-559A-4935-9A7F-46AE07E4667E}"/>
    <dgm:cxn modelId="{CB7148C4-F3E0-443A-B395-E8A45FCCA68A}" srcId="{0B914D9C-7B9F-4509-B940-8C38A9745FD3}" destId="{32F10883-06B0-47C0-8FB0-42CBF7FCD63E}" srcOrd="1" destOrd="0" parTransId="{48C40CAB-4753-42B8-A240-54F9F1F17D74}" sibTransId="{6A326946-65D4-40CF-9676-98B6AEE8346B}"/>
    <dgm:cxn modelId="{77F366AF-1D73-44E3-875A-C0935D65A762}" type="presParOf" srcId="{21192738-0D11-4CFA-A0D7-22FC20B26749}" destId="{0662CB31-2517-4C63-8FC2-6D76669A82BF}" srcOrd="0" destOrd="0" presId="urn:microsoft.com/office/officeart/2005/8/layout/hProcess9"/>
    <dgm:cxn modelId="{B4331A53-307E-47C9-8994-85F551B12F96}" type="presParOf" srcId="{21192738-0D11-4CFA-A0D7-22FC20B26749}" destId="{A27DA196-E32B-4C0D-990B-860D7DBC952B}" srcOrd="1" destOrd="0" presId="urn:microsoft.com/office/officeart/2005/8/layout/hProcess9"/>
    <dgm:cxn modelId="{03A52FC9-42B3-4766-976C-C82A8C61D3C8}" type="presParOf" srcId="{A27DA196-E32B-4C0D-990B-860D7DBC952B}" destId="{1771AA22-6C8A-460E-9428-9FC927D4B35C}" srcOrd="0" destOrd="0" presId="urn:microsoft.com/office/officeart/2005/8/layout/hProcess9"/>
    <dgm:cxn modelId="{FC87D990-6056-4EA2-B50A-918C0E3BE297}" type="presParOf" srcId="{A27DA196-E32B-4C0D-990B-860D7DBC952B}" destId="{EA39677F-EFD5-4BF6-A297-B345EE734339}" srcOrd="1" destOrd="0" presId="urn:microsoft.com/office/officeart/2005/8/layout/hProcess9"/>
    <dgm:cxn modelId="{9997B735-C53B-4AEF-91BF-0E4B84754BC8}" type="presParOf" srcId="{A27DA196-E32B-4C0D-990B-860D7DBC952B}" destId="{0CCA1357-63E2-4FAC-9AE8-B42FA74B4909}" srcOrd="2" destOrd="0" presId="urn:microsoft.com/office/officeart/2005/8/layout/hProcess9"/>
    <dgm:cxn modelId="{F80608FE-387B-4D24-AB4B-BDDB91815840}" type="presParOf" srcId="{A27DA196-E32B-4C0D-990B-860D7DBC952B}" destId="{BB1C8509-A5BC-425C-98EC-A368F9390F43}" srcOrd="3" destOrd="0" presId="urn:microsoft.com/office/officeart/2005/8/layout/hProcess9"/>
    <dgm:cxn modelId="{D1512EB1-B38C-40D4-B791-50BDE49801ED}" type="presParOf" srcId="{A27DA196-E32B-4C0D-990B-860D7DBC952B}" destId="{D66CFC10-DF32-478B-826D-74D12F8315C0}" srcOrd="4" destOrd="0" presId="urn:microsoft.com/office/officeart/2005/8/layout/hProcess9"/>
    <dgm:cxn modelId="{963F8867-53B0-4D78-8E1A-1208FC020DA6}" type="presParOf" srcId="{A27DA196-E32B-4C0D-990B-860D7DBC952B}" destId="{88FB9EF9-1FE7-420E-83CA-1E93D0CF51AE}" srcOrd="5" destOrd="0" presId="urn:microsoft.com/office/officeart/2005/8/layout/hProcess9"/>
    <dgm:cxn modelId="{5FEAB13F-22F2-43A5-8269-173FE4AAF62C}" type="presParOf" srcId="{A27DA196-E32B-4C0D-990B-860D7DBC952B}" destId="{809C7443-DD40-4F7C-9820-AB4D1B89B56C}" srcOrd="6" destOrd="0" presId="urn:microsoft.com/office/officeart/2005/8/layout/hProcess9"/>
    <dgm:cxn modelId="{5E7DCEEC-A722-4F46-B7E0-5CA9990EE681}" type="presParOf" srcId="{A27DA196-E32B-4C0D-990B-860D7DBC952B}" destId="{E3BBC921-EE42-4322-B7B9-0CF9BA10A57E}" srcOrd="7" destOrd="0" presId="urn:microsoft.com/office/officeart/2005/8/layout/hProcess9"/>
    <dgm:cxn modelId="{E9E7A2A7-C6BF-4C2B-81C8-2EBB40275A60}" type="presParOf" srcId="{A27DA196-E32B-4C0D-990B-860D7DBC952B}" destId="{A61A1322-70FD-4FE3-9276-91B2756A645C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AE49EE-06E7-445F-8EDB-488BC1C4F28A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822C44-2BE3-4F64-9D45-6AF4ADE5DD97}">
      <dgm:prSet custT="1"/>
      <dgm:spPr/>
      <dgm:t>
        <a:bodyPr/>
        <a:lstStyle/>
        <a:p>
          <a:pPr rtl="0"/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выстраивание с родителями «единой линии коррекции поведения и внимания»</a:t>
          </a:r>
          <a:endParaRPr lang="ru-RU" sz="2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EA1768-8E6E-488F-9342-4D3C84C1314C}" type="parTrans" cxnId="{D94CD2D1-A28B-4BA7-A391-34CDF9EA3ED3}">
      <dgm:prSet/>
      <dgm:spPr/>
      <dgm:t>
        <a:bodyPr/>
        <a:lstStyle/>
        <a:p>
          <a:endParaRPr lang="ru-RU"/>
        </a:p>
      </dgm:t>
    </dgm:pt>
    <dgm:pt modelId="{BBF214AE-7D9B-425B-A2A6-02741C8C76E3}" type="sibTrans" cxnId="{D94CD2D1-A28B-4BA7-A391-34CDF9EA3ED3}">
      <dgm:prSet/>
      <dgm:spPr/>
      <dgm:t>
        <a:bodyPr/>
        <a:lstStyle/>
        <a:p>
          <a:endParaRPr lang="ru-RU"/>
        </a:p>
      </dgm:t>
    </dgm:pt>
    <dgm:pt modelId="{31FC36F1-6FEC-41FB-8C49-E71061CF76A8}">
      <dgm:prSet custT="1"/>
      <dgm:spPr/>
      <dgm:t>
        <a:bodyPr/>
        <a:lstStyle/>
        <a:p>
          <a:pPr rtl="0"/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медикаменто</a:t>
          </a:r>
          <a:endParaRPr lang="ru-RU" sz="2400" dirty="0" smtClean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rtl="0"/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зное </a:t>
          </a:r>
        </a:p>
        <a:p>
          <a:pPr rtl="0"/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лечение (курс 2–3 раза в год)</a:t>
          </a:r>
          <a:endParaRPr lang="ru-RU" sz="2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FBE733-A30E-4EED-9D3A-632DD6492083}" type="parTrans" cxnId="{73438031-5C8C-460F-A383-2DA8A65E5A22}">
      <dgm:prSet/>
      <dgm:spPr/>
      <dgm:t>
        <a:bodyPr/>
        <a:lstStyle/>
        <a:p>
          <a:endParaRPr lang="ru-RU"/>
        </a:p>
      </dgm:t>
    </dgm:pt>
    <dgm:pt modelId="{2EDF08DB-DDE0-4109-A191-5C47684A38C3}" type="sibTrans" cxnId="{73438031-5C8C-460F-A383-2DA8A65E5A22}">
      <dgm:prSet/>
      <dgm:spPr/>
      <dgm:t>
        <a:bodyPr/>
        <a:lstStyle/>
        <a:p>
          <a:endParaRPr lang="ru-RU"/>
        </a:p>
      </dgm:t>
    </dgm:pt>
    <dgm:pt modelId="{931E2A78-9968-448B-A5E6-E60392DB8A00}">
      <dgm:prSet custT="1"/>
      <dgm:spPr/>
      <dgm:t>
        <a:bodyPr/>
        <a:lstStyle/>
        <a:p>
          <a:pPr rtl="0"/>
          <a:r>
            <a: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создание условий с ежедневным проведением мероприятий направленных на преодоление СДВГ у </a:t>
          </a:r>
          <a:r>
            <a: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детей </a:t>
          </a:r>
          <a:r>
            <a: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 нарушением речи</a:t>
          </a:r>
          <a:endParaRPr lang="ru-RU" sz="20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192D88-8180-4D5B-A792-B7C7EF56EDE3}" type="parTrans" cxnId="{B89AE074-C5DE-4902-8172-AB7E46B93312}">
      <dgm:prSet/>
      <dgm:spPr/>
      <dgm:t>
        <a:bodyPr/>
        <a:lstStyle/>
        <a:p>
          <a:endParaRPr lang="ru-RU"/>
        </a:p>
      </dgm:t>
    </dgm:pt>
    <dgm:pt modelId="{89893D65-7551-497E-8BA2-32F8DAA0BA0A}" type="sibTrans" cxnId="{B89AE074-C5DE-4902-8172-AB7E46B93312}">
      <dgm:prSet/>
      <dgm:spPr/>
      <dgm:t>
        <a:bodyPr/>
        <a:lstStyle/>
        <a:p>
          <a:endParaRPr lang="ru-RU"/>
        </a:p>
      </dgm:t>
    </dgm:pt>
    <dgm:pt modelId="{6DA5985E-11DC-492B-9123-F2B52C7750D8}">
      <dgm:prSet custT="1"/>
      <dgm:spPr/>
      <dgm:t>
        <a:bodyPr/>
        <a:lstStyle/>
        <a:p>
          <a:pPr rtl="0"/>
          <a:endParaRPr lang="ru-RU" sz="2000" dirty="0" smtClean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rtl="0"/>
          <a:r>
            <a: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</a:t>
          </a:r>
          <a:r>
            <a: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индивидуального маршрута коррекции СДВГ (для каждого ребенка) с применением методов и приемов регуляции внимания и поведения</a:t>
          </a:r>
          <a:br>
            <a: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0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ECECAF-54D5-4541-854C-BE41787AA15A}" type="parTrans" cxnId="{8687971F-C820-40F1-B11E-2350AAB0BD06}">
      <dgm:prSet/>
      <dgm:spPr/>
      <dgm:t>
        <a:bodyPr/>
        <a:lstStyle/>
        <a:p>
          <a:endParaRPr lang="ru-RU"/>
        </a:p>
      </dgm:t>
    </dgm:pt>
    <dgm:pt modelId="{7A3454FF-9ED7-46C2-8754-7DF8CDE91A58}" type="sibTrans" cxnId="{8687971F-C820-40F1-B11E-2350AAB0BD06}">
      <dgm:prSet/>
      <dgm:spPr/>
      <dgm:t>
        <a:bodyPr/>
        <a:lstStyle/>
        <a:p>
          <a:endParaRPr lang="ru-RU"/>
        </a:p>
      </dgm:t>
    </dgm:pt>
    <dgm:pt modelId="{AC4CA4AB-B648-40F4-B3A7-F13FC753B942}" type="pres">
      <dgm:prSet presAssocID="{49AE49EE-06E7-445F-8EDB-488BC1C4F28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D88CD0-0280-4B4A-8075-33B8CFBCA0E5}" type="pres">
      <dgm:prSet presAssocID="{35822C44-2BE3-4F64-9D45-6AF4ADE5DD97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D4B0B0-5DF1-4493-A5FF-41C6E2711C4B}" type="pres">
      <dgm:prSet presAssocID="{BBF214AE-7D9B-425B-A2A6-02741C8C76E3}" presName="space" presStyleCnt="0"/>
      <dgm:spPr/>
    </dgm:pt>
    <dgm:pt modelId="{6FDD1830-08EE-475A-B00D-961C34362A46}" type="pres">
      <dgm:prSet presAssocID="{31FC36F1-6FEC-41FB-8C49-E71061CF76A8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82FBDB-464F-45D3-95BF-2EC105C8F477}" type="pres">
      <dgm:prSet presAssocID="{2EDF08DB-DDE0-4109-A191-5C47684A38C3}" presName="space" presStyleCnt="0"/>
      <dgm:spPr/>
    </dgm:pt>
    <dgm:pt modelId="{F62B538F-56CD-4029-8886-61C98012A3B6}" type="pres">
      <dgm:prSet presAssocID="{931E2A78-9968-448B-A5E6-E60392DB8A00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96ECA3-5F45-416E-937E-F1C38E63E25F}" type="pres">
      <dgm:prSet presAssocID="{89893D65-7551-497E-8BA2-32F8DAA0BA0A}" presName="space" presStyleCnt="0"/>
      <dgm:spPr/>
    </dgm:pt>
    <dgm:pt modelId="{231C7E33-59F9-4B78-BF8D-E5C4837C2114}" type="pres">
      <dgm:prSet presAssocID="{6DA5985E-11DC-492B-9123-F2B52C7750D8}" presName="Name5" presStyleLbl="vennNode1" presStyleIdx="3" presStyleCnt="4" custLinFactNeighborX="499" custLinFactNeighborY="-9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87FB03-213A-4333-B6BB-B3F726B4FE5F}" type="presOf" srcId="{31FC36F1-6FEC-41FB-8C49-E71061CF76A8}" destId="{6FDD1830-08EE-475A-B00D-961C34362A46}" srcOrd="0" destOrd="0" presId="urn:microsoft.com/office/officeart/2005/8/layout/venn3"/>
    <dgm:cxn modelId="{B89AE074-C5DE-4902-8172-AB7E46B93312}" srcId="{49AE49EE-06E7-445F-8EDB-488BC1C4F28A}" destId="{931E2A78-9968-448B-A5E6-E60392DB8A00}" srcOrd="2" destOrd="0" parTransId="{CC192D88-8180-4D5B-A792-B7C7EF56EDE3}" sibTransId="{89893D65-7551-497E-8BA2-32F8DAA0BA0A}"/>
    <dgm:cxn modelId="{D94CD2D1-A28B-4BA7-A391-34CDF9EA3ED3}" srcId="{49AE49EE-06E7-445F-8EDB-488BC1C4F28A}" destId="{35822C44-2BE3-4F64-9D45-6AF4ADE5DD97}" srcOrd="0" destOrd="0" parTransId="{4CEA1768-8E6E-488F-9342-4D3C84C1314C}" sibTransId="{BBF214AE-7D9B-425B-A2A6-02741C8C76E3}"/>
    <dgm:cxn modelId="{E116CFFF-AB5B-496A-B177-90CFB65657F8}" type="presOf" srcId="{931E2A78-9968-448B-A5E6-E60392DB8A00}" destId="{F62B538F-56CD-4029-8886-61C98012A3B6}" srcOrd="0" destOrd="0" presId="urn:microsoft.com/office/officeart/2005/8/layout/venn3"/>
    <dgm:cxn modelId="{C8C290F1-565C-42B8-B2B6-92A747EB8031}" type="presOf" srcId="{49AE49EE-06E7-445F-8EDB-488BC1C4F28A}" destId="{AC4CA4AB-B648-40F4-B3A7-F13FC753B942}" srcOrd="0" destOrd="0" presId="urn:microsoft.com/office/officeart/2005/8/layout/venn3"/>
    <dgm:cxn modelId="{73438031-5C8C-460F-A383-2DA8A65E5A22}" srcId="{49AE49EE-06E7-445F-8EDB-488BC1C4F28A}" destId="{31FC36F1-6FEC-41FB-8C49-E71061CF76A8}" srcOrd="1" destOrd="0" parTransId="{26FBE733-A30E-4EED-9D3A-632DD6492083}" sibTransId="{2EDF08DB-DDE0-4109-A191-5C47684A38C3}"/>
    <dgm:cxn modelId="{F412A8CB-7033-48AD-87BD-360220CA7751}" type="presOf" srcId="{35822C44-2BE3-4F64-9D45-6AF4ADE5DD97}" destId="{DCD88CD0-0280-4B4A-8075-33B8CFBCA0E5}" srcOrd="0" destOrd="0" presId="urn:microsoft.com/office/officeart/2005/8/layout/venn3"/>
    <dgm:cxn modelId="{8687971F-C820-40F1-B11E-2350AAB0BD06}" srcId="{49AE49EE-06E7-445F-8EDB-488BC1C4F28A}" destId="{6DA5985E-11DC-492B-9123-F2B52C7750D8}" srcOrd="3" destOrd="0" parTransId="{D4ECECAF-54D5-4541-854C-BE41787AA15A}" sibTransId="{7A3454FF-9ED7-46C2-8754-7DF8CDE91A58}"/>
    <dgm:cxn modelId="{BF5F7613-7BA5-4448-B039-8DCBCF2AF5BB}" type="presOf" srcId="{6DA5985E-11DC-492B-9123-F2B52C7750D8}" destId="{231C7E33-59F9-4B78-BF8D-E5C4837C2114}" srcOrd="0" destOrd="0" presId="urn:microsoft.com/office/officeart/2005/8/layout/venn3"/>
    <dgm:cxn modelId="{DD99C88F-39E3-44FA-A566-E900224F7224}" type="presParOf" srcId="{AC4CA4AB-B648-40F4-B3A7-F13FC753B942}" destId="{DCD88CD0-0280-4B4A-8075-33B8CFBCA0E5}" srcOrd="0" destOrd="0" presId="urn:microsoft.com/office/officeart/2005/8/layout/venn3"/>
    <dgm:cxn modelId="{5F01A4ED-0D90-4713-8B01-0ADE4329AE99}" type="presParOf" srcId="{AC4CA4AB-B648-40F4-B3A7-F13FC753B942}" destId="{5ED4B0B0-5DF1-4493-A5FF-41C6E2711C4B}" srcOrd="1" destOrd="0" presId="urn:microsoft.com/office/officeart/2005/8/layout/venn3"/>
    <dgm:cxn modelId="{0FEE6F57-9C2A-4A4F-A5CE-CB7D05A821CF}" type="presParOf" srcId="{AC4CA4AB-B648-40F4-B3A7-F13FC753B942}" destId="{6FDD1830-08EE-475A-B00D-961C34362A46}" srcOrd="2" destOrd="0" presId="urn:microsoft.com/office/officeart/2005/8/layout/venn3"/>
    <dgm:cxn modelId="{3F87F70B-7877-4C19-AA18-A5A7C3508109}" type="presParOf" srcId="{AC4CA4AB-B648-40F4-B3A7-F13FC753B942}" destId="{FE82FBDB-464F-45D3-95BF-2EC105C8F477}" srcOrd="3" destOrd="0" presId="urn:microsoft.com/office/officeart/2005/8/layout/venn3"/>
    <dgm:cxn modelId="{191F74BE-46A5-49EF-9E86-E8EDFC94EF9A}" type="presParOf" srcId="{AC4CA4AB-B648-40F4-B3A7-F13FC753B942}" destId="{F62B538F-56CD-4029-8886-61C98012A3B6}" srcOrd="4" destOrd="0" presId="urn:microsoft.com/office/officeart/2005/8/layout/venn3"/>
    <dgm:cxn modelId="{A44CD6E2-8A50-49A3-BC6A-4B2767469F7A}" type="presParOf" srcId="{AC4CA4AB-B648-40F4-B3A7-F13FC753B942}" destId="{3996ECA3-5F45-416E-937E-F1C38E63E25F}" srcOrd="5" destOrd="0" presId="urn:microsoft.com/office/officeart/2005/8/layout/venn3"/>
    <dgm:cxn modelId="{D7B08412-EDCB-411E-B397-F13FF25DD336}" type="presParOf" srcId="{AC4CA4AB-B648-40F4-B3A7-F13FC753B942}" destId="{231C7E33-59F9-4B78-BF8D-E5C4837C2114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23A654-BDF8-4864-B89A-3D9507CCB841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9CB1492-C22B-45F4-BD25-5365F94AAD64}">
      <dgm:prSet custT="1"/>
      <dgm:spPr/>
      <dgm:t>
        <a:bodyPr/>
        <a:lstStyle/>
        <a:p>
          <a:pPr rtl="0"/>
          <a:r>
            <a:rPr lang="ru-RU" sz="5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логопед работает над: </a:t>
          </a:r>
          <a:endParaRPr lang="ru-RU" sz="5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52524F-69DF-4BC9-853F-2E1251D75505}" type="parTrans" cxnId="{7B6E6AD2-2663-4386-9498-CAD0E71BD22C}">
      <dgm:prSet/>
      <dgm:spPr/>
      <dgm:t>
        <a:bodyPr/>
        <a:lstStyle/>
        <a:p>
          <a:endParaRPr lang="ru-RU"/>
        </a:p>
      </dgm:t>
    </dgm:pt>
    <dgm:pt modelId="{9D38ACF2-7401-4049-96B2-DDEAADDB12A4}" type="sibTrans" cxnId="{7B6E6AD2-2663-4386-9498-CAD0E71BD22C}">
      <dgm:prSet/>
      <dgm:spPr/>
      <dgm:t>
        <a:bodyPr/>
        <a:lstStyle/>
        <a:p>
          <a:endParaRPr lang="ru-RU"/>
        </a:p>
      </dgm:t>
    </dgm:pt>
    <dgm:pt modelId="{5D0031CA-4C3B-4607-A2FE-A09EA4F1FB37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звуковой стороной;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B9B04B-4AB7-4DAC-80A1-C4B27A5E2405}" type="parTrans" cxnId="{25061218-A627-4AF1-85A6-9BA9325E71AA}">
      <dgm:prSet/>
      <dgm:spPr/>
      <dgm:t>
        <a:bodyPr/>
        <a:lstStyle/>
        <a:p>
          <a:endParaRPr lang="ru-RU"/>
        </a:p>
      </dgm:t>
    </dgm:pt>
    <dgm:pt modelId="{FD62B673-CDA2-4FE9-A736-12D5985A6B55}" type="sibTrans" cxnId="{25061218-A627-4AF1-85A6-9BA9325E71AA}">
      <dgm:prSet/>
      <dgm:spPr/>
      <dgm:t>
        <a:bodyPr/>
        <a:lstStyle/>
        <a:p>
          <a:endParaRPr lang="ru-RU"/>
        </a:p>
      </dgm:t>
    </dgm:pt>
    <dgm:pt modelId="{44B65B1F-C085-405F-9F2F-4E8301ECB890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общим развитием речи;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2CDE06-C33C-4F93-B300-92C3B6A8E113}" type="parTrans" cxnId="{F469B046-B668-4A97-A29F-9382998B48D7}">
      <dgm:prSet/>
      <dgm:spPr/>
      <dgm:t>
        <a:bodyPr/>
        <a:lstStyle/>
        <a:p>
          <a:endParaRPr lang="ru-RU"/>
        </a:p>
      </dgm:t>
    </dgm:pt>
    <dgm:pt modelId="{1766FAC9-C96D-49CF-8B43-481983368E99}" type="sibTrans" cxnId="{F469B046-B668-4A97-A29F-9382998B48D7}">
      <dgm:prSet/>
      <dgm:spPr/>
      <dgm:t>
        <a:bodyPr/>
        <a:lstStyle/>
        <a:p>
          <a:endParaRPr lang="ru-RU"/>
        </a:p>
      </dgm:t>
    </dgm:pt>
    <dgm:pt modelId="{9010BB76-B29C-454B-8813-31E474D281FF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над нарушением координации движений;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65DADE-58D2-49CD-89BD-2AF21E0CA692}" type="parTrans" cxnId="{73E87CFF-3ECE-40BF-AA89-045EDD92942F}">
      <dgm:prSet/>
      <dgm:spPr/>
      <dgm:t>
        <a:bodyPr/>
        <a:lstStyle/>
        <a:p>
          <a:endParaRPr lang="ru-RU"/>
        </a:p>
      </dgm:t>
    </dgm:pt>
    <dgm:pt modelId="{B9788A64-1DDB-424C-950A-38713B7184C3}" type="sibTrans" cxnId="{73E87CFF-3ECE-40BF-AA89-045EDD92942F}">
      <dgm:prSet/>
      <dgm:spPr/>
      <dgm:t>
        <a:bodyPr/>
        <a:lstStyle/>
        <a:p>
          <a:endParaRPr lang="ru-RU"/>
        </a:p>
      </dgm:t>
    </dgm:pt>
    <dgm:pt modelId="{713C1854-C864-43FE-9D11-92E460A276FC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недостаточным развитие мелкой моторики рук;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917A2A-19A9-453F-B46A-9109844553E0}" type="parTrans" cxnId="{7670DF89-D6C9-4600-BBFC-269A94EAD10E}">
      <dgm:prSet/>
      <dgm:spPr/>
      <dgm:t>
        <a:bodyPr/>
        <a:lstStyle/>
        <a:p>
          <a:endParaRPr lang="ru-RU"/>
        </a:p>
      </dgm:t>
    </dgm:pt>
    <dgm:pt modelId="{42DD22DD-1890-4326-BAED-F8284034A7E0}" type="sibTrans" cxnId="{7670DF89-D6C9-4600-BBFC-269A94EAD10E}">
      <dgm:prSet/>
      <dgm:spPr/>
      <dgm:t>
        <a:bodyPr/>
        <a:lstStyle/>
        <a:p>
          <a:endParaRPr lang="ru-RU"/>
        </a:p>
      </dgm:t>
    </dgm:pt>
    <dgm:pt modelId="{38BC1C5E-6249-4A67-9C1F-64C8CA5B6B86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неразвитостью чувства ритма;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C30225-852D-442E-8AA0-109884AE47EA}" type="parTrans" cxnId="{0C3DDD44-BC1C-4E51-92F3-023FD9E801C0}">
      <dgm:prSet/>
      <dgm:spPr/>
      <dgm:t>
        <a:bodyPr/>
        <a:lstStyle/>
        <a:p>
          <a:endParaRPr lang="ru-RU"/>
        </a:p>
      </dgm:t>
    </dgm:pt>
    <dgm:pt modelId="{D5E8DBFA-46EC-4153-8330-DACF9E1FD20D}" type="sibTrans" cxnId="{0C3DDD44-BC1C-4E51-92F3-023FD9E801C0}">
      <dgm:prSet/>
      <dgm:spPr/>
      <dgm:t>
        <a:bodyPr/>
        <a:lstStyle/>
        <a:p>
          <a:endParaRPr lang="ru-RU"/>
        </a:p>
      </dgm:t>
    </dgm:pt>
    <dgm:pt modelId="{36E9570A-3354-482D-8A4B-4CA4FADCE1E2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сниженным уровнем развития вербальной памяти, внимания, восприятия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C8945B-EABA-45E7-B6B0-CAE44DDF63E7}" type="parTrans" cxnId="{50BCE870-C09A-4182-9AE3-EBA936431308}">
      <dgm:prSet/>
      <dgm:spPr/>
      <dgm:t>
        <a:bodyPr/>
        <a:lstStyle/>
        <a:p>
          <a:endParaRPr lang="ru-RU"/>
        </a:p>
      </dgm:t>
    </dgm:pt>
    <dgm:pt modelId="{C9BA2E9E-643A-46CE-B291-BD50F767BE74}" type="sibTrans" cxnId="{50BCE870-C09A-4182-9AE3-EBA936431308}">
      <dgm:prSet/>
      <dgm:spPr/>
      <dgm:t>
        <a:bodyPr/>
        <a:lstStyle/>
        <a:p>
          <a:endParaRPr lang="ru-RU"/>
        </a:p>
      </dgm:t>
    </dgm:pt>
    <dgm:pt modelId="{BCA42C5D-C9A0-4B6F-98BB-0A2C85F61FCB}" type="pres">
      <dgm:prSet presAssocID="{3023A654-BDF8-4864-B89A-3D9507CCB84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E247CD-0580-4902-97D4-541C5E5173A2}" type="pres">
      <dgm:prSet presAssocID="{D9CB1492-C22B-45F4-BD25-5365F94AAD64}" presName="circle1" presStyleLbl="node1" presStyleIdx="0" presStyleCnt="1"/>
      <dgm:spPr/>
    </dgm:pt>
    <dgm:pt modelId="{0EFF2880-4E4E-4C44-B0D6-38A364A6A56D}" type="pres">
      <dgm:prSet presAssocID="{D9CB1492-C22B-45F4-BD25-5365F94AAD64}" presName="space" presStyleCnt="0"/>
      <dgm:spPr/>
    </dgm:pt>
    <dgm:pt modelId="{A0D54209-548E-4B3D-BBC1-296C2FFB0A93}" type="pres">
      <dgm:prSet presAssocID="{D9CB1492-C22B-45F4-BD25-5365F94AAD64}" presName="rect1" presStyleLbl="alignAcc1" presStyleIdx="0" presStyleCnt="1"/>
      <dgm:spPr/>
      <dgm:t>
        <a:bodyPr/>
        <a:lstStyle/>
        <a:p>
          <a:endParaRPr lang="ru-RU"/>
        </a:p>
      </dgm:t>
    </dgm:pt>
    <dgm:pt modelId="{03D35B45-96E9-46C3-86AA-76FD049C3D84}" type="pres">
      <dgm:prSet presAssocID="{D9CB1492-C22B-45F4-BD25-5365F94AAD64}" presName="rect1ParTx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56388F-142A-4615-9345-ACF97BA83396}" type="pres">
      <dgm:prSet presAssocID="{D9CB1492-C22B-45F4-BD25-5365F94AAD64}" presName="rect1ChTx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0D7E59-60D9-4E85-B470-54776708AE08}" type="presOf" srcId="{44B65B1F-C085-405F-9F2F-4E8301ECB890}" destId="{0E56388F-142A-4615-9345-ACF97BA83396}" srcOrd="0" destOrd="1" presId="urn:microsoft.com/office/officeart/2005/8/layout/target3"/>
    <dgm:cxn modelId="{7B6E6AD2-2663-4386-9498-CAD0E71BD22C}" srcId="{3023A654-BDF8-4864-B89A-3D9507CCB841}" destId="{D9CB1492-C22B-45F4-BD25-5365F94AAD64}" srcOrd="0" destOrd="0" parTransId="{0F52524F-69DF-4BC9-853F-2E1251D75505}" sibTransId="{9D38ACF2-7401-4049-96B2-DDEAADDB12A4}"/>
    <dgm:cxn modelId="{73E87CFF-3ECE-40BF-AA89-045EDD92942F}" srcId="{D9CB1492-C22B-45F4-BD25-5365F94AAD64}" destId="{9010BB76-B29C-454B-8813-31E474D281FF}" srcOrd="2" destOrd="0" parTransId="{CC65DADE-58D2-49CD-89BD-2AF21E0CA692}" sibTransId="{B9788A64-1DDB-424C-950A-38713B7184C3}"/>
    <dgm:cxn modelId="{25061218-A627-4AF1-85A6-9BA9325E71AA}" srcId="{D9CB1492-C22B-45F4-BD25-5365F94AAD64}" destId="{5D0031CA-4C3B-4607-A2FE-A09EA4F1FB37}" srcOrd="0" destOrd="0" parTransId="{45B9B04B-4AB7-4DAC-80A1-C4B27A5E2405}" sibTransId="{FD62B673-CDA2-4FE9-A736-12D5985A6B55}"/>
    <dgm:cxn modelId="{50BCE870-C09A-4182-9AE3-EBA936431308}" srcId="{D9CB1492-C22B-45F4-BD25-5365F94AAD64}" destId="{36E9570A-3354-482D-8A4B-4CA4FADCE1E2}" srcOrd="5" destOrd="0" parTransId="{57C8945B-EABA-45E7-B6B0-CAE44DDF63E7}" sibTransId="{C9BA2E9E-643A-46CE-B291-BD50F767BE74}"/>
    <dgm:cxn modelId="{87F34776-021C-40B6-A208-AF5D5E0B4437}" type="presOf" srcId="{9010BB76-B29C-454B-8813-31E474D281FF}" destId="{0E56388F-142A-4615-9345-ACF97BA83396}" srcOrd="0" destOrd="2" presId="urn:microsoft.com/office/officeart/2005/8/layout/target3"/>
    <dgm:cxn modelId="{36B3BDD6-601E-49B1-B432-A72A070A3A7E}" type="presOf" srcId="{713C1854-C864-43FE-9D11-92E460A276FC}" destId="{0E56388F-142A-4615-9345-ACF97BA83396}" srcOrd="0" destOrd="3" presId="urn:microsoft.com/office/officeart/2005/8/layout/target3"/>
    <dgm:cxn modelId="{F469B046-B668-4A97-A29F-9382998B48D7}" srcId="{D9CB1492-C22B-45F4-BD25-5365F94AAD64}" destId="{44B65B1F-C085-405F-9F2F-4E8301ECB890}" srcOrd="1" destOrd="0" parTransId="{B42CDE06-C33C-4F93-B300-92C3B6A8E113}" sibTransId="{1766FAC9-C96D-49CF-8B43-481983368E99}"/>
    <dgm:cxn modelId="{CDD16578-82CA-4206-8354-141E3A171758}" type="presOf" srcId="{38BC1C5E-6249-4A67-9C1F-64C8CA5B6B86}" destId="{0E56388F-142A-4615-9345-ACF97BA83396}" srcOrd="0" destOrd="4" presId="urn:microsoft.com/office/officeart/2005/8/layout/target3"/>
    <dgm:cxn modelId="{7670DF89-D6C9-4600-BBFC-269A94EAD10E}" srcId="{D9CB1492-C22B-45F4-BD25-5365F94AAD64}" destId="{713C1854-C864-43FE-9D11-92E460A276FC}" srcOrd="3" destOrd="0" parTransId="{E3917A2A-19A9-453F-B46A-9109844553E0}" sibTransId="{42DD22DD-1890-4326-BAED-F8284034A7E0}"/>
    <dgm:cxn modelId="{59359861-8849-4CBE-B7A0-618A57B7D8E1}" type="presOf" srcId="{36E9570A-3354-482D-8A4B-4CA4FADCE1E2}" destId="{0E56388F-142A-4615-9345-ACF97BA83396}" srcOrd="0" destOrd="5" presId="urn:microsoft.com/office/officeart/2005/8/layout/target3"/>
    <dgm:cxn modelId="{FEE25E3C-3DB2-436B-9E57-1F642CF69032}" type="presOf" srcId="{D9CB1492-C22B-45F4-BD25-5365F94AAD64}" destId="{A0D54209-548E-4B3D-BBC1-296C2FFB0A93}" srcOrd="0" destOrd="0" presId="urn:microsoft.com/office/officeart/2005/8/layout/target3"/>
    <dgm:cxn modelId="{EE86E05E-2E30-4B10-BD90-9B127C76949A}" type="presOf" srcId="{D9CB1492-C22B-45F4-BD25-5365F94AAD64}" destId="{03D35B45-96E9-46C3-86AA-76FD049C3D84}" srcOrd="1" destOrd="0" presId="urn:microsoft.com/office/officeart/2005/8/layout/target3"/>
    <dgm:cxn modelId="{9BC07295-0465-4799-9148-A8CF8EBA837F}" type="presOf" srcId="{5D0031CA-4C3B-4607-A2FE-A09EA4F1FB37}" destId="{0E56388F-142A-4615-9345-ACF97BA83396}" srcOrd="0" destOrd="0" presId="urn:microsoft.com/office/officeart/2005/8/layout/target3"/>
    <dgm:cxn modelId="{0C3DDD44-BC1C-4E51-92F3-023FD9E801C0}" srcId="{D9CB1492-C22B-45F4-BD25-5365F94AAD64}" destId="{38BC1C5E-6249-4A67-9C1F-64C8CA5B6B86}" srcOrd="4" destOrd="0" parTransId="{C8C30225-852D-442E-8AA0-109884AE47EA}" sibTransId="{D5E8DBFA-46EC-4153-8330-DACF9E1FD20D}"/>
    <dgm:cxn modelId="{528B9BC5-8E5F-41DC-8FE2-72DAB0430591}" type="presOf" srcId="{3023A654-BDF8-4864-B89A-3D9507CCB841}" destId="{BCA42C5D-C9A0-4B6F-98BB-0A2C85F61FCB}" srcOrd="0" destOrd="0" presId="urn:microsoft.com/office/officeart/2005/8/layout/target3"/>
    <dgm:cxn modelId="{DEA13E32-B422-4893-B86D-207B8FEF3E63}" type="presParOf" srcId="{BCA42C5D-C9A0-4B6F-98BB-0A2C85F61FCB}" destId="{ECE247CD-0580-4902-97D4-541C5E5173A2}" srcOrd="0" destOrd="0" presId="urn:microsoft.com/office/officeart/2005/8/layout/target3"/>
    <dgm:cxn modelId="{04E5914F-7F38-4C84-A15E-CFE5F595F4D1}" type="presParOf" srcId="{BCA42C5D-C9A0-4B6F-98BB-0A2C85F61FCB}" destId="{0EFF2880-4E4E-4C44-B0D6-38A364A6A56D}" srcOrd="1" destOrd="0" presId="urn:microsoft.com/office/officeart/2005/8/layout/target3"/>
    <dgm:cxn modelId="{884407E0-233C-4A0F-8494-69B8A1E7ED66}" type="presParOf" srcId="{BCA42C5D-C9A0-4B6F-98BB-0A2C85F61FCB}" destId="{A0D54209-548E-4B3D-BBC1-296C2FFB0A93}" srcOrd="2" destOrd="0" presId="urn:microsoft.com/office/officeart/2005/8/layout/target3"/>
    <dgm:cxn modelId="{901365A9-F1FB-4824-9F11-CF50B71BE586}" type="presParOf" srcId="{BCA42C5D-C9A0-4B6F-98BB-0A2C85F61FCB}" destId="{03D35B45-96E9-46C3-86AA-76FD049C3D84}" srcOrd="3" destOrd="0" presId="urn:microsoft.com/office/officeart/2005/8/layout/target3"/>
    <dgm:cxn modelId="{C2A0B3A5-B553-4528-9CF4-4B6DE9AA6D56}" type="presParOf" srcId="{BCA42C5D-C9A0-4B6F-98BB-0A2C85F61FCB}" destId="{0E56388F-142A-4615-9345-ACF97BA83396}" srcOrd="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6BDA13-33DA-4C50-82CD-F747BB93064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8809AF-2BF7-4956-B598-37998B640ABC}">
      <dgm:prSet/>
      <dgm:spPr/>
      <dgm:t>
        <a:bodyPr/>
        <a:lstStyle/>
        <a:p>
          <a:pPr rtl="0"/>
          <a:r>
            <a:rPr lang="ru-RU" dirty="0" smtClean="0"/>
            <a:t>предпочтительнее индивидуальные занятия в начале дня</a:t>
          </a:r>
          <a:endParaRPr lang="ru-RU" dirty="0"/>
        </a:p>
      </dgm:t>
    </dgm:pt>
    <dgm:pt modelId="{CA97BD05-6A24-4CC5-9E9A-56FB6EEDAC5F}" type="parTrans" cxnId="{2112FD9D-5776-49DC-9DFC-7B087EF5ECBA}">
      <dgm:prSet/>
      <dgm:spPr/>
      <dgm:t>
        <a:bodyPr/>
        <a:lstStyle/>
        <a:p>
          <a:endParaRPr lang="ru-RU"/>
        </a:p>
      </dgm:t>
    </dgm:pt>
    <dgm:pt modelId="{74B2F1F5-5C03-4FF5-9856-CA7B3C2600F3}" type="sibTrans" cxnId="{2112FD9D-5776-49DC-9DFC-7B087EF5ECBA}">
      <dgm:prSet/>
      <dgm:spPr/>
      <dgm:t>
        <a:bodyPr/>
        <a:lstStyle/>
        <a:p>
          <a:endParaRPr lang="ru-RU"/>
        </a:p>
      </dgm:t>
    </dgm:pt>
    <dgm:pt modelId="{684077A5-FCFA-4931-A773-6202372FCCE5}">
      <dgm:prSet/>
      <dgm:spPr/>
      <dgm:t>
        <a:bodyPr/>
        <a:lstStyle/>
        <a:p>
          <a:pPr rtl="0"/>
          <a:r>
            <a:rPr lang="ru-RU" dirty="0" smtClean="0"/>
            <a:t>выявление интересов ребёнка (позитивная мотивация)</a:t>
          </a:r>
          <a:endParaRPr lang="ru-RU" dirty="0"/>
        </a:p>
      </dgm:t>
    </dgm:pt>
    <dgm:pt modelId="{D4CC8EF3-AD83-40AA-BD2C-CB6F4F088C8D}" type="parTrans" cxnId="{F787D487-D487-4AC0-BAD6-5EAE24A55B9C}">
      <dgm:prSet/>
      <dgm:spPr/>
      <dgm:t>
        <a:bodyPr/>
        <a:lstStyle/>
        <a:p>
          <a:endParaRPr lang="ru-RU"/>
        </a:p>
      </dgm:t>
    </dgm:pt>
    <dgm:pt modelId="{CDF35541-061D-4C3A-8B86-032D6F42EE1A}" type="sibTrans" cxnId="{F787D487-D487-4AC0-BAD6-5EAE24A55B9C}">
      <dgm:prSet/>
      <dgm:spPr/>
      <dgm:t>
        <a:bodyPr/>
        <a:lstStyle/>
        <a:p>
          <a:endParaRPr lang="ru-RU"/>
        </a:p>
      </dgm:t>
    </dgm:pt>
    <dgm:pt modelId="{73D7E462-1FC0-4232-9B45-FB863F6B47AF}">
      <dgm:prSet/>
      <dgm:spPr/>
      <dgm:t>
        <a:bodyPr/>
        <a:lstStyle/>
        <a:p>
          <a:pPr rtl="0"/>
          <a:r>
            <a:rPr lang="ru-RU" dirty="0" smtClean="0"/>
            <a:t>формирование ритуала занятия (постоянно повторяющиеся этапы)</a:t>
          </a:r>
          <a:endParaRPr lang="ru-RU" dirty="0"/>
        </a:p>
      </dgm:t>
    </dgm:pt>
    <dgm:pt modelId="{F3371595-4ED2-4331-ADE8-B0172FAAF346}" type="parTrans" cxnId="{098AB965-6923-420B-A552-F673A4AE6FAA}">
      <dgm:prSet/>
      <dgm:spPr/>
      <dgm:t>
        <a:bodyPr/>
        <a:lstStyle/>
        <a:p>
          <a:endParaRPr lang="ru-RU"/>
        </a:p>
      </dgm:t>
    </dgm:pt>
    <dgm:pt modelId="{BA57544A-1B23-4FC8-8714-AA2EE3C0422E}" type="sibTrans" cxnId="{098AB965-6923-420B-A552-F673A4AE6FAA}">
      <dgm:prSet/>
      <dgm:spPr/>
      <dgm:t>
        <a:bodyPr/>
        <a:lstStyle/>
        <a:p>
          <a:endParaRPr lang="ru-RU"/>
        </a:p>
      </dgm:t>
    </dgm:pt>
    <dgm:pt modelId="{C06D51A9-C092-4BDC-B2B9-5381FBE3326D}">
      <dgm:prSet/>
      <dgm:spPr/>
      <dgm:t>
        <a:bodyPr/>
        <a:lstStyle/>
        <a:p>
          <a:pPr rtl="0"/>
          <a:r>
            <a:rPr lang="ru-RU" dirty="0" smtClean="0"/>
            <a:t>задания от лёгкого к сложному</a:t>
          </a:r>
          <a:endParaRPr lang="ru-RU" dirty="0"/>
        </a:p>
      </dgm:t>
    </dgm:pt>
    <dgm:pt modelId="{55077E71-3131-4881-A7E2-622F677E07B1}" type="parTrans" cxnId="{5F213F99-D9EC-403D-8BE7-B5DB1F05CB3D}">
      <dgm:prSet/>
      <dgm:spPr/>
      <dgm:t>
        <a:bodyPr/>
        <a:lstStyle/>
        <a:p>
          <a:endParaRPr lang="ru-RU"/>
        </a:p>
      </dgm:t>
    </dgm:pt>
    <dgm:pt modelId="{1A3A8237-5D3E-4B3B-B0E4-65A11831B221}" type="sibTrans" cxnId="{5F213F99-D9EC-403D-8BE7-B5DB1F05CB3D}">
      <dgm:prSet/>
      <dgm:spPr/>
      <dgm:t>
        <a:bodyPr/>
        <a:lstStyle/>
        <a:p>
          <a:endParaRPr lang="ru-RU"/>
        </a:p>
      </dgm:t>
    </dgm:pt>
    <dgm:pt modelId="{9218BE2F-5198-4213-8175-A2B20437895E}" type="pres">
      <dgm:prSet presAssocID="{196BDA13-33DA-4C50-82CD-F747BB93064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1DABB7-3B2E-4ED2-9CDA-756B798921FA}" type="pres">
      <dgm:prSet presAssocID="{A68809AF-2BF7-4956-B598-37998B640ABC}" presName="node" presStyleLbl="node1" presStyleIdx="0" presStyleCnt="4" custLinFactNeighborX="6301" custLinFactNeighborY="5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1FBA20-A98A-4B65-8ABB-50D4B9573E2B}" type="pres">
      <dgm:prSet presAssocID="{74B2F1F5-5C03-4FF5-9856-CA7B3C2600F3}" presName="sibTrans" presStyleLbl="sibTrans2D1" presStyleIdx="0" presStyleCnt="3"/>
      <dgm:spPr/>
      <dgm:t>
        <a:bodyPr/>
        <a:lstStyle/>
        <a:p>
          <a:endParaRPr lang="ru-RU"/>
        </a:p>
      </dgm:t>
    </dgm:pt>
    <dgm:pt modelId="{B4E3714D-B9FD-498D-8DBE-7A91A800D9D2}" type="pres">
      <dgm:prSet presAssocID="{74B2F1F5-5C03-4FF5-9856-CA7B3C2600F3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06C37F4A-1226-4702-9C3D-2536280D1918}" type="pres">
      <dgm:prSet presAssocID="{684077A5-FCFA-4931-A773-6202372FCCE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8E59AC-D85B-4C7F-A973-F66243406A47}" type="pres">
      <dgm:prSet presAssocID="{CDF35541-061D-4C3A-8B86-032D6F42EE1A}" presName="sibTrans" presStyleLbl="sibTrans2D1" presStyleIdx="1" presStyleCnt="3"/>
      <dgm:spPr/>
      <dgm:t>
        <a:bodyPr/>
        <a:lstStyle/>
        <a:p>
          <a:endParaRPr lang="ru-RU"/>
        </a:p>
      </dgm:t>
    </dgm:pt>
    <dgm:pt modelId="{CD3C5C4D-189E-4F20-9990-D8177385C5A4}" type="pres">
      <dgm:prSet presAssocID="{CDF35541-061D-4C3A-8B86-032D6F42EE1A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7AEEF815-A85E-426B-A5F0-3962611F0BF9}" type="pres">
      <dgm:prSet presAssocID="{73D7E462-1FC0-4232-9B45-FB863F6B47A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74C7A3-E1B7-41DA-A321-0F12630E30F4}" type="pres">
      <dgm:prSet presAssocID="{BA57544A-1B23-4FC8-8714-AA2EE3C0422E}" presName="sibTrans" presStyleLbl="sibTrans2D1" presStyleIdx="2" presStyleCnt="3"/>
      <dgm:spPr/>
      <dgm:t>
        <a:bodyPr/>
        <a:lstStyle/>
        <a:p>
          <a:endParaRPr lang="ru-RU"/>
        </a:p>
      </dgm:t>
    </dgm:pt>
    <dgm:pt modelId="{4BFFEB64-34AE-4AAE-9642-B37797501107}" type="pres">
      <dgm:prSet presAssocID="{BA57544A-1B23-4FC8-8714-AA2EE3C0422E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A1C6233F-BAA6-4256-A2DB-9FB09258476F}" type="pres">
      <dgm:prSet presAssocID="{C06D51A9-C092-4BDC-B2B9-5381FBE3326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213F99-D9EC-403D-8BE7-B5DB1F05CB3D}" srcId="{196BDA13-33DA-4C50-82CD-F747BB93064C}" destId="{C06D51A9-C092-4BDC-B2B9-5381FBE3326D}" srcOrd="3" destOrd="0" parTransId="{55077E71-3131-4881-A7E2-622F677E07B1}" sibTransId="{1A3A8237-5D3E-4B3B-B0E4-65A11831B221}"/>
    <dgm:cxn modelId="{CE854156-03B4-4BF2-ABBE-AB05EE1CE590}" type="presOf" srcId="{74B2F1F5-5C03-4FF5-9856-CA7B3C2600F3}" destId="{A01FBA20-A98A-4B65-8ABB-50D4B9573E2B}" srcOrd="0" destOrd="0" presId="urn:microsoft.com/office/officeart/2005/8/layout/process1"/>
    <dgm:cxn modelId="{F69C07C8-E75E-489F-BD98-A2C56377539D}" type="presOf" srcId="{BA57544A-1B23-4FC8-8714-AA2EE3C0422E}" destId="{B474C7A3-E1B7-41DA-A321-0F12630E30F4}" srcOrd="0" destOrd="0" presId="urn:microsoft.com/office/officeart/2005/8/layout/process1"/>
    <dgm:cxn modelId="{FB75EA53-0435-479C-8E08-4BF900CD5649}" type="presOf" srcId="{CDF35541-061D-4C3A-8B86-032D6F42EE1A}" destId="{A08E59AC-D85B-4C7F-A973-F66243406A47}" srcOrd="0" destOrd="0" presId="urn:microsoft.com/office/officeart/2005/8/layout/process1"/>
    <dgm:cxn modelId="{2FBE520B-EDF6-4D2C-B23C-9E25E1739A5B}" type="presOf" srcId="{CDF35541-061D-4C3A-8B86-032D6F42EE1A}" destId="{CD3C5C4D-189E-4F20-9990-D8177385C5A4}" srcOrd="1" destOrd="0" presId="urn:microsoft.com/office/officeart/2005/8/layout/process1"/>
    <dgm:cxn modelId="{2112FD9D-5776-49DC-9DFC-7B087EF5ECBA}" srcId="{196BDA13-33DA-4C50-82CD-F747BB93064C}" destId="{A68809AF-2BF7-4956-B598-37998B640ABC}" srcOrd="0" destOrd="0" parTransId="{CA97BD05-6A24-4CC5-9E9A-56FB6EEDAC5F}" sibTransId="{74B2F1F5-5C03-4FF5-9856-CA7B3C2600F3}"/>
    <dgm:cxn modelId="{FFE0ADB0-A1CD-4A26-A4D7-362952DA1D52}" type="presOf" srcId="{684077A5-FCFA-4931-A773-6202372FCCE5}" destId="{06C37F4A-1226-4702-9C3D-2536280D1918}" srcOrd="0" destOrd="0" presId="urn:microsoft.com/office/officeart/2005/8/layout/process1"/>
    <dgm:cxn modelId="{66A6A97E-652A-40EE-B97F-4AA56C6B55A5}" type="presOf" srcId="{73D7E462-1FC0-4232-9B45-FB863F6B47AF}" destId="{7AEEF815-A85E-426B-A5F0-3962611F0BF9}" srcOrd="0" destOrd="0" presId="urn:microsoft.com/office/officeart/2005/8/layout/process1"/>
    <dgm:cxn modelId="{373F2AD2-EC51-40CE-81BF-F157CC76EB2F}" type="presOf" srcId="{74B2F1F5-5C03-4FF5-9856-CA7B3C2600F3}" destId="{B4E3714D-B9FD-498D-8DBE-7A91A800D9D2}" srcOrd="1" destOrd="0" presId="urn:microsoft.com/office/officeart/2005/8/layout/process1"/>
    <dgm:cxn modelId="{200E5839-DD80-4952-99A5-2EC7204F18CA}" type="presOf" srcId="{A68809AF-2BF7-4956-B598-37998B640ABC}" destId="{EE1DABB7-3B2E-4ED2-9CDA-756B798921FA}" srcOrd="0" destOrd="0" presId="urn:microsoft.com/office/officeart/2005/8/layout/process1"/>
    <dgm:cxn modelId="{DC919662-2DF6-4B40-917E-F682E6078A63}" type="presOf" srcId="{C06D51A9-C092-4BDC-B2B9-5381FBE3326D}" destId="{A1C6233F-BAA6-4256-A2DB-9FB09258476F}" srcOrd="0" destOrd="0" presId="urn:microsoft.com/office/officeart/2005/8/layout/process1"/>
    <dgm:cxn modelId="{F787D487-D487-4AC0-BAD6-5EAE24A55B9C}" srcId="{196BDA13-33DA-4C50-82CD-F747BB93064C}" destId="{684077A5-FCFA-4931-A773-6202372FCCE5}" srcOrd="1" destOrd="0" parTransId="{D4CC8EF3-AD83-40AA-BD2C-CB6F4F088C8D}" sibTransId="{CDF35541-061D-4C3A-8B86-032D6F42EE1A}"/>
    <dgm:cxn modelId="{098AB965-6923-420B-A552-F673A4AE6FAA}" srcId="{196BDA13-33DA-4C50-82CD-F747BB93064C}" destId="{73D7E462-1FC0-4232-9B45-FB863F6B47AF}" srcOrd="2" destOrd="0" parTransId="{F3371595-4ED2-4331-ADE8-B0172FAAF346}" sibTransId="{BA57544A-1B23-4FC8-8714-AA2EE3C0422E}"/>
    <dgm:cxn modelId="{73A13DB3-33F4-4E26-B777-C25FF985388B}" type="presOf" srcId="{BA57544A-1B23-4FC8-8714-AA2EE3C0422E}" destId="{4BFFEB64-34AE-4AAE-9642-B37797501107}" srcOrd="1" destOrd="0" presId="urn:microsoft.com/office/officeart/2005/8/layout/process1"/>
    <dgm:cxn modelId="{D9FBFF4F-ACD8-4FE9-AF88-BCCE1D4B7130}" type="presOf" srcId="{196BDA13-33DA-4C50-82CD-F747BB93064C}" destId="{9218BE2F-5198-4213-8175-A2B20437895E}" srcOrd="0" destOrd="0" presId="urn:microsoft.com/office/officeart/2005/8/layout/process1"/>
    <dgm:cxn modelId="{74B2220D-3E38-41FD-BBE6-1E851319D42F}" type="presParOf" srcId="{9218BE2F-5198-4213-8175-A2B20437895E}" destId="{EE1DABB7-3B2E-4ED2-9CDA-756B798921FA}" srcOrd="0" destOrd="0" presId="urn:microsoft.com/office/officeart/2005/8/layout/process1"/>
    <dgm:cxn modelId="{C84B4112-3B38-4CD1-9DCB-AFB4F5490CE3}" type="presParOf" srcId="{9218BE2F-5198-4213-8175-A2B20437895E}" destId="{A01FBA20-A98A-4B65-8ABB-50D4B9573E2B}" srcOrd="1" destOrd="0" presId="urn:microsoft.com/office/officeart/2005/8/layout/process1"/>
    <dgm:cxn modelId="{1C7E10EE-78C8-4CE4-94F1-6CC6881B2511}" type="presParOf" srcId="{A01FBA20-A98A-4B65-8ABB-50D4B9573E2B}" destId="{B4E3714D-B9FD-498D-8DBE-7A91A800D9D2}" srcOrd="0" destOrd="0" presId="urn:microsoft.com/office/officeart/2005/8/layout/process1"/>
    <dgm:cxn modelId="{412ED7C4-2695-46EB-B018-8DA7067BD499}" type="presParOf" srcId="{9218BE2F-5198-4213-8175-A2B20437895E}" destId="{06C37F4A-1226-4702-9C3D-2536280D1918}" srcOrd="2" destOrd="0" presId="urn:microsoft.com/office/officeart/2005/8/layout/process1"/>
    <dgm:cxn modelId="{37747A9E-2F9A-4B0D-97C6-76069A9CEE53}" type="presParOf" srcId="{9218BE2F-5198-4213-8175-A2B20437895E}" destId="{A08E59AC-D85B-4C7F-A973-F66243406A47}" srcOrd="3" destOrd="0" presId="urn:microsoft.com/office/officeart/2005/8/layout/process1"/>
    <dgm:cxn modelId="{0249FEC8-96FF-41C1-AEA3-4D6B28625EDE}" type="presParOf" srcId="{A08E59AC-D85B-4C7F-A973-F66243406A47}" destId="{CD3C5C4D-189E-4F20-9990-D8177385C5A4}" srcOrd="0" destOrd="0" presId="urn:microsoft.com/office/officeart/2005/8/layout/process1"/>
    <dgm:cxn modelId="{B28514E3-BDE5-4916-AE1A-EF0CBFA215D8}" type="presParOf" srcId="{9218BE2F-5198-4213-8175-A2B20437895E}" destId="{7AEEF815-A85E-426B-A5F0-3962611F0BF9}" srcOrd="4" destOrd="0" presId="urn:microsoft.com/office/officeart/2005/8/layout/process1"/>
    <dgm:cxn modelId="{B3F5BE2C-ABE1-4FF8-AFAB-0BC91D5ED948}" type="presParOf" srcId="{9218BE2F-5198-4213-8175-A2B20437895E}" destId="{B474C7A3-E1B7-41DA-A321-0F12630E30F4}" srcOrd="5" destOrd="0" presId="urn:microsoft.com/office/officeart/2005/8/layout/process1"/>
    <dgm:cxn modelId="{26D6A770-2893-4010-8EEB-5A506C929C01}" type="presParOf" srcId="{B474C7A3-E1B7-41DA-A321-0F12630E30F4}" destId="{4BFFEB64-34AE-4AAE-9642-B37797501107}" srcOrd="0" destOrd="0" presId="urn:microsoft.com/office/officeart/2005/8/layout/process1"/>
    <dgm:cxn modelId="{B0863E9B-2417-4453-AE36-316CEABE83E5}" type="presParOf" srcId="{9218BE2F-5198-4213-8175-A2B20437895E}" destId="{A1C6233F-BAA6-4256-A2DB-9FB09258476F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44D46FD-AB1F-4CD9-B649-A5BD88C3E766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05A715D-97E4-4791-B5BE-9E1FB46D8345}">
      <dgm:prSet/>
      <dgm:spPr/>
      <dgm:t>
        <a:bodyPr/>
        <a:lstStyle/>
        <a:p>
          <a:pPr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ожидайте всего и сразу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285745-83C5-43E7-B8AF-F38DFDBEFBFA}" type="parTrans" cxnId="{A2478E11-C280-4300-BCBA-1FD76E01558F}">
      <dgm:prSet/>
      <dgm:spPr/>
      <dgm:t>
        <a:bodyPr/>
        <a:lstStyle/>
        <a:p>
          <a:endParaRPr lang="ru-RU"/>
        </a:p>
      </dgm:t>
    </dgm:pt>
    <dgm:pt modelId="{DC399548-47E6-4256-859C-DFD45468479F}" type="sibTrans" cxnId="{A2478E11-C280-4300-BCBA-1FD76E01558F}">
      <dgm:prSet/>
      <dgm:spPr/>
      <dgm:t>
        <a:bodyPr/>
        <a:lstStyle/>
        <a:p>
          <a:endParaRPr lang="ru-RU"/>
        </a:p>
      </dgm:t>
    </dgm:pt>
    <dgm:pt modelId="{339133AB-CB8D-4469-8EEA-EECD9E3425F9}">
      <dgm:prSet/>
      <dgm:spPr/>
      <dgm:t>
        <a:bodyPr/>
        <a:lstStyle/>
        <a:p>
          <a:pPr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предупреждайте переутомление и перевозбуждение ребенка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23ED3F-17F0-4AD5-8493-B1B5D9B18DB8}" type="parTrans" cxnId="{1F3E1BBE-AF91-4DE5-8080-10F867B9B15B}">
      <dgm:prSet/>
      <dgm:spPr/>
      <dgm:t>
        <a:bodyPr/>
        <a:lstStyle/>
        <a:p>
          <a:endParaRPr lang="ru-RU"/>
        </a:p>
      </dgm:t>
    </dgm:pt>
    <dgm:pt modelId="{5924F310-982C-496E-B7EF-3C26453D33B9}" type="sibTrans" cxnId="{1F3E1BBE-AF91-4DE5-8080-10F867B9B15B}">
      <dgm:prSet/>
      <dgm:spPr/>
      <dgm:t>
        <a:bodyPr/>
        <a:lstStyle/>
        <a:p>
          <a:endParaRPr lang="ru-RU"/>
        </a:p>
      </dgm:t>
    </dgm:pt>
    <dgm:pt modelId="{F7973073-2D13-4DD2-BF66-509ECE3DDF2A}">
      <dgm:prSet/>
      <dgm:spPr/>
      <dgm:t>
        <a:bodyPr/>
        <a:lstStyle/>
        <a:p>
          <a:pPr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контролируйте ребёнка с СДВГ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26BDDC-4EBB-469A-A3F6-A6C82C437CCB}" type="parTrans" cxnId="{848ABFB0-60B3-4880-8CC7-59BC9B53B404}">
      <dgm:prSet/>
      <dgm:spPr/>
      <dgm:t>
        <a:bodyPr/>
        <a:lstStyle/>
        <a:p>
          <a:endParaRPr lang="ru-RU"/>
        </a:p>
      </dgm:t>
    </dgm:pt>
    <dgm:pt modelId="{A7DF3678-86E2-4884-A49E-C2BB18500A58}" type="sibTrans" cxnId="{848ABFB0-60B3-4880-8CC7-59BC9B53B404}">
      <dgm:prSet/>
      <dgm:spPr/>
      <dgm:t>
        <a:bodyPr/>
        <a:lstStyle/>
        <a:p>
          <a:endParaRPr lang="ru-RU"/>
        </a:p>
      </dgm:t>
    </dgm:pt>
    <dgm:pt modelId="{5933B4A8-2329-4516-A64D-50175AFC0C4F}">
      <dgm:prSet/>
      <dgm:spPr/>
      <dgm:t>
        <a:bodyPr/>
        <a:lstStyle/>
        <a:p>
          <a:pPr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поощряйте ребенка сразу же, не откладывая но будущее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67B375-447A-4F6E-8A09-CB139F38B0D9}" type="parTrans" cxnId="{F8FFE9A0-D04B-4CA8-8528-16899E76A1D3}">
      <dgm:prSet/>
      <dgm:spPr/>
      <dgm:t>
        <a:bodyPr/>
        <a:lstStyle/>
        <a:p>
          <a:endParaRPr lang="ru-RU"/>
        </a:p>
      </dgm:t>
    </dgm:pt>
    <dgm:pt modelId="{046FA5C5-7EE3-42FE-9A32-0C0C27C00E0F}" type="sibTrans" cxnId="{F8FFE9A0-D04B-4CA8-8528-16899E76A1D3}">
      <dgm:prSet/>
      <dgm:spPr/>
      <dgm:t>
        <a:bodyPr/>
        <a:lstStyle/>
        <a:p>
          <a:endParaRPr lang="ru-RU"/>
        </a:p>
      </dgm:t>
    </dgm:pt>
    <dgm:pt modelId="{97142A31-BB52-4FC1-9A50-98E88D279357}">
      <dgm:prSet/>
      <dgm:spPr/>
      <dgm:t>
        <a:bodyPr/>
        <a:lstStyle/>
        <a:p>
          <a:pPr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требуйте аккуратности в начале работы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E7D010-1ACD-4779-95F3-E565F8D5A361}" type="parTrans" cxnId="{1B96C847-16C1-4B9D-97F4-41A0A59843BE}">
      <dgm:prSet/>
      <dgm:spPr/>
      <dgm:t>
        <a:bodyPr/>
        <a:lstStyle/>
        <a:p>
          <a:endParaRPr lang="ru-RU"/>
        </a:p>
      </dgm:t>
    </dgm:pt>
    <dgm:pt modelId="{7B08EFF5-D6D0-4465-89A9-37F3BBF8E740}" type="sibTrans" cxnId="{1B96C847-16C1-4B9D-97F4-41A0A59843BE}">
      <dgm:prSet/>
      <dgm:spPr/>
      <dgm:t>
        <a:bodyPr/>
        <a:lstStyle/>
        <a:p>
          <a:endParaRPr lang="ru-RU"/>
        </a:p>
      </dgm:t>
    </dgm:pt>
    <dgm:pt modelId="{C4D2EB13-E605-4486-A79B-B312E96D6556}">
      <dgm:prSet/>
      <dgm:spPr/>
      <dgm:t>
        <a:bodyPr/>
        <a:lstStyle/>
        <a:p>
          <a:pPr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оценивайте работу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ребёнкака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используя различные оценки (солнышко, звёздочку и т. п.)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1056BB-A1D4-448B-B1FE-129897A02E82}" type="parTrans" cxnId="{FEA75290-B33A-4FBA-BD44-6817D9D18DB0}">
      <dgm:prSet/>
      <dgm:spPr/>
      <dgm:t>
        <a:bodyPr/>
        <a:lstStyle/>
        <a:p>
          <a:endParaRPr lang="ru-RU"/>
        </a:p>
      </dgm:t>
    </dgm:pt>
    <dgm:pt modelId="{F754312F-8FFB-4141-8A09-F99F267F63EB}" type="sibTrans" cxnId="{FEA75290-B33A-4FBA-BD44-6817D9D18DB0}">
      <dgm:prSet/>
      <dgm:spPr/>
      <dgm:t>
        <a:bodyPr/>
        <a:lstStyle/>
        <a:p>
          <a:endParaRPr lang="ru-RU"/>
        </a:p>
      </dgm:t>
    </dgm:pt>
    <dgm:pt modelId="{53032B58-1A73-47D5-BBBA-E4A558B3D67D}">
      <dgm:prSet/>
      <dgm:spPr/>
      <dgm:t>
        <a:bodyPr/>
        <a:lstStyle/>
        <a:p>
          <a:pPr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используйте тактильный контакт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E197E1-4D7A-4327-AB9F-FBAC907EFDA8}" type="parTrans" cxnId="{18735EFC-07F2-4871-B8B5-18967FAA1819}">
      <dgm:prSet/>
      <dgm:spPr/>
      <dgm:t>
        <a:bodyPr/>
        <a:lstStyle/>
        <a:p>
          <a:endParaRPr lang="ru-RU"/>
        </a:p>
      </dgm:t>
    </dgm:pt>
    <dgm:pt modelId="{E00D2E7A-31A1-492F-A744-626F4D23C514}" type="sibTrans" cxnId="{18735EFC-07F2-4871-B8B5-18967FAA1819}">
      <dgm:prSet/>
      <dgm:spPr/>
      <dgm:t>
        <a:bodyPr/>
        <a:lstStyle/>
        <a:p>
          <a:endParaRPr lang="ru-RU"/>
        </a:p>
      </dgm:t>
    </dgm:pt>
    <dgm:pt modelId="{C11DA26F-4A41-457E-828F-7D210EA518D3}">
      <dgm:prSet/>
      <dgm:spPr/>
      <dgm:t>
        <a:bodyPr/>
        <a:lstStyle/>
        <a:p>
          <a:pPr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давайте короткие, четкие и конкретные инструкции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137AB7-31AD-45E4-9EDD-751E686E9F01}" type="parTrans" cxnId="{BD099AE6-DA02-4748-AE6D-A66F5B68A279}">
      <dgm:prSet/>
      <dgm:spPr/>
      <dgm:t>
        <a:bodyPr/>
        <a:lstStyle/>
        <a:p>
          <a:endParaRPr lang="ru-RU"/>
        </a:p>
      </dgm:t>
    </dgm:pt>
    <dgm:pt modelId="{7228E9DA-4F78-467A-A1D3-170900690C50}" type="sibTrans" cxnId="{BD099AE6-DA02-4748-AE6D-A66F5B68A279}">
      <dgm:prSet/>
      <dgm:spPr/>
      <dgm:t>
        <a:bodyPr/>
        <a:lstStyle/>
        <a:p>
          <a:endParaRPr lang="ru-RU"/>
        </a:p>
      </dgm:t>
    </dgm:pt>
    <dgm:pt modelId="{B954D520-51F8-477F-BECD-5CDA31756527}">
      <dgm:prSet/>
      <dgm:spPr/>
      <dgm:t>
        <a:bodyPr/>
        <a:lstStyle/>
        <a:p>
          <a:pPr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делите работу на более короткие, но более частые периоды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EFAB51-000D-49FD-B33A-FD82C5B4D992}" type="parTrans" cxnId="{991C10AC-5406-4363-A804-509355BEE0FF}">
      <dgm:prSet/>
      <dgm:spPr/>
      <dgm:t>
        <a:bodyPr/>
        <a:lstStyle/>
        <a:p>
          <a:endParaRPr lang="ru-RU"/>
        </a:p>
      </dgm:t>
    </dgm:pt>
    <dgm:pt modelId="{B7301260-5EAF-4656-8C0A-3214B8F63D87}" type="sibTrans" cxnId="{991C10AC-5406-4363-A804-509355BEE0FF}">
      <dgm:prSet/>
      <dgm:spPr/>
      <dgm:t>
        <a:bodyPr/>
        <a:lstStyle/>
        <a:p>
          <a:endParaRPr lang="ru-RU"/>
        </a:p>
      </dgm:t>
    </dgm:pt>
    <dgm:pt modelId="{D3B75994-B391-4B70-B786-5F10BC4979BE}" type="pres">
      <dgm:prSet presAssocID="{744D46FD-AB1F-4CD9-B649-A5BD88C3E766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A24241F5-C24D-4194-A4E2-B2948FC186B1}" type="pres">
      <dgm:prSet presAssocID="{B05A715D-97E4-4791-B5BE-9E1FB46D8345}" presName="compNode" presStyleCnt="0"/>
      <dgm:spPr/>
    </dgm:pt>
    <dgm:pt modelId="{1ED0856D-94E0-485B-9918-56A5AA85592A}" type="pres">
      <dgm:prSet presAssocID="{B05A715D-97E4-4791-B5BE-9E1FB46D8345}" presName="dummyConnPt" presStyleCnt="0"/>
      <dgm:spPr/>
    </dgm:pt>
    <dgm:pt modelId="{9AD1308E-A8B7-4F2D-8564-81EFD5D23650}" type="pres">
      <dgm:prSet presAssocID="{B05A715D-97E4-4791-B5BE-9E1FB46D8345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22E22F-2440-4F75-89C9-04D8F9C12EF4}" type="pres">
      <dgm:prSet presAssocID="{DC399548-47E6-4256-859C-DFD45468479F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0B4DE529-1367-425F-B1E0-662048A0408B}" type="pres">
      <dgm:prSet presAssocID="{339133AB-CB8D-4469-8EEA-EECD9E3425F9}" presName="compNode" presStyleCnt="0"/>
      <dgm:spPr/>
    </dgm:pt>
    <dgm:pt modelId="{4A7E5176-EED8-41D9-B0F1-E98B98403060}" type="pres">
      <dgm:prSet presAssocID="{339133AB-CB8D-4469-8EEA-EECD9E3425F9}" presName="dummyConnPt" presStyleCnt="0"/>
      <dgm:spPr/>
    </dgm:pt>
    <dgm:pt modelId="{991A18AD-794A-4186-9DE2-DAAC79631985}" type="pres">
      <dgm:prSet presAssocID="{339133AB-CB8D-4469-8EEA-EECD9E3425F9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BED3C-14F0-41CC-A152-154461946576}" type="pres">
      <dgm:prSet presAssocID="{5924F310-982C-496E-B7EF-3C26453D33B9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50A06763-61D8-4DD9-AA65-8CADA47C9E5C}" type="pres">
      <dgm:prSet presAssocID="{F7973073-2D13-4DD2-BF66-509ECE3DDF2A}" presName="compNode" presStyleCnt="0"/>
      <dgm:spPr/>
    </dgm:pt>
    <dgm:pt modelId="{9186616C-EF66-491A-87EF-B165FDA863D3}" type="pres">
      <dgm:prSet presAssocID="{F7973073-2D13-4DD2-BF66-509ECE3DDF2A}" presName="dummyConnPt" presStyleCnt="0"/>
      <dgm:spPr/>
    </dgm:pt>
    <dgm:pt modelId="{9152833D-B905-41B6-84EC-96F0A7CBAE5A}" type="pres">
      <dgm:prSet presAssocID="{F7973073-2D13-4DD2-BF66-509ECE3DDF2A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1B4C6B-0328-42EF-993A-E3DDE9AF099B}" type="pres">
      <dgm:prSet presAssocID="{A7DF3678-86E2-4884-A49E-C2BB18500A58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ECC8F0EF-C5D2-41B0-A0AA-2048D4DAB8CD}" type="pres">
      <dgm:prSet presAssocID="{5933B4A8-2329-4516-A64D-50175AFC0C4F}" presName="compNode" presStyleCnt="0"/>
      <dgm:spPr/>
    </dgm:pt>
    <dgm:pt modelId="{7C451A47-D1FA-4B13-90E0-A93A30826345}" type="pres">
      <dgm:prSet presAssocID="{5933B4A8-2329-4516-A64D-50175AFC0C4F}" presName="dummyConnPt" presStyleCnt="0"/>
      <dgm:spPr/>
    </dgm:pt>
    <dgm:pt modelId="{D5243DBA-652A-4387-81FF-34B11FCFAD66}" type="pres">
      <dgm:prSet presAssocID="{5933B4A8-2329-4516-A64D-50175AFC0C4F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25A5F6-B9D2-456A-BC5A-3F533FA2A8A8}" type="pres">
      <dgm:prSet presAssocID="{046FA5C5-7EE3-42FE-9A32-0C0C27C00E0F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C12354B0-F2C3-4A7A-A532-5C5A923F0CE0}" type="pres">
      <dgm:prSet presAssocID="{97142A31-BB52-4FC1-9A50-98E88D279357}" presName="compNode" presStyleCnt="0"/>
      <dgm:spPr/>
    </dgm:pt>
    <dgm:pt modelId="{38A35286-6300-4D90-B333-D980E069B6C9}" type="pres">
      <dgm:prSet presAssocID="{97142A31-BB52-4FC1-9A50-98E88D279357}" presName="dummyConnPt" presStyleCnt="0"/>
      <dgm:spPr/>
    </dgm:pt>
    <dgm:pt modelId="{8F0F8001-935D-4AE6-9F04-C38E596FC7D0}" type="pres">
      <dgm:prSet presAssocID="{97142A31-BB52-4FC1-9A50-98E88D279357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27113A-537D-4393-8073-BCFA965F8D47}" type="pres">
      <dgm:prSet presAssocID="{7B08EFF5-D6D0-4465-89A9-37F3BBF8E740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BB9F6C8B-55CF-4F40-8DB4-DFE8DD644231}" type="pres">
      <dgm:prSet presAssocID="{C4D2EB13-E605-4486-A79B-B312E96D6556}" presName="compNode" presStyleCnt="0"/>
      <dgm:spPr/>
    </dgm:pt>
    <dgm:pt modelId="{ED8EE21B-310A-4439-A675-63DE7865510F}" type="pres">
      <dgm:prSet presAssocID="{C4D2EB13-E605-4486-A79B-B312E96D6556}" presName="dummyConnPt" presStyleCnt="0"/>
      <dgm:spPr/>
    </dgm:pt>
    <dgm:pt modelId="{E033BB17-BD3F-46C7-96CD-05F0A94F5940}" type="pres">
      <dgm:prSet presAssocID="{C4D2EB13-E605-4486-A79B-B312E96D6556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237B6C-D853-4F26-AC41-8F08D805CD83}" type="pres">
      <dgm:prSet presAssocID="{F754312F-8FFB-4141-8A09-F99F267F63EB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CC19D9A5-1A46-40D1-BA0C-F0AF957B07D6}" type="pres">
      <dgm:prSet presAssocID="{53032B58-1A73-47D5-BBBA-E4A558B3D67D}" presName="compNode" presStyleCnt="0"/>
      <dgm:spPr/>
    </dgm:pt>
    <dgm:pt modelId="{C2C69902-CE41-4063-8407-6CCB2D3EA874}" type="pres">
      <dgm:prSet presAssocID="{53032B58-1A73-47D5-BBBA-E4A558B3D67D}" presName="dummyConnPt" presStyleCnt="0"/>
      <dgm:spPr/>
    </dgm:pt>
    <dgm:pt modelId="{45781692-547C-4598-A32B-38662CE88CFF}" type="pres">
      <dgm:prSet presAssocID="{53032B58-1A73-47D5-BBBA-E4A558B3D67D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458B09-E4BE-4E56-B4C0-8C8A44201BEE}" type="pres">
      <dgm:prSet presAssocID="{E00D2E7A-31A1-492F-A744-626F4D23C514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D9E06119-2BA6-4F12-B0EB-0292D4785BA1}" type="pres">
      <dgm:prSet presAssocID="{C11DA26F-4A41-457E-828F-7D210EA518D3}" presName="compNode" presStyleCnt="0"/>
      <dgm:spPr/>
    </dgm:pt>
    <dgm:pt modelId="{6268378F-5692-4FDA-9BBA-368C48FADC3A}" type="pres">
      <dgm:prSet presAssocID="{C11DA26F-4A41-457E-828F-7D210EA518D3}" presName="dummyConnPt" presStyleCnt="0"/>
      <dgm:spPr/>
    </dgm:pt>
    <dgm:pt modelId="{796AF1F7-30A2-4C35-92F9-8A6CFC399A83}" type="pres">
      <dgm:prSet presAssocID="{C11DA26F-4A41-457E-828F-7D210EA518D3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044CBA-3157-4437-86BD-C91A543C297A}" type="pres">
      <dgm:prSet presAssocID="{7228E9DA-4F78-467A-A1D3-170900690C50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8876F318-267E-48BC-9A22-D6D6C1D9F649}" type="pres">
      <dgm:prSet presAssocID="{B954D520-51F8-477F-BECD-5CDA31756527}" presName="compNode" presStyleCnt="0"/>
      <dgm:spPr/>
    </dgm:pt>
    <dgm:pt modelId="{B5EEA7C6-71B5-415B-BB79-0E6D3AAB1188}" type="pres">
      <dgm:prSet presAssocID="{B954D520-51F8-477F-BECD-5CDA31756527}" presName="dummyConnPt" presStyleCnt="0"/>
      <dgm:spPr/>
    </dgm:pt>
    <dgm:pt modelId="{5E96F56D-E3BC-4737-8AEE-3BA473E5918C}" type="pres">
      <dgm:prSet presAssocID="{B954D520-51F8-477F-BECD-5CDA31756527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F2F43E-C204-492A-A518-2AEAB9E68639}" type="presOf" srcId="{7228E9DA-4F78-467A-A1D3-170900690C50}" destId="{B6044CBA-3157-4437-86BD-C91A543C297A}" srcOrd="0" destOrd="0" presId="urn:microsoft.com/office/officeart/2005/8/layout/bProcess4"/>
    <dgm:cxn modelId="{1CA71C0E-27D6-4E4B-BBEC-759CC3B0735D}" type="presOf" srcId="{53032B58-1A73-47D5-BBBA-E4A558B3D67D}" destId="{45781692-547C-4598-A32B-38662CE88CFF}" srcOrd="0" destOrd="0" presId="urn:microsoft.com/office/officeart/2005/8/layout/bProcess4"/>
    <dgm:cxn modelId="{8A3DD082-1C39-4645-8358-1E2C338A5672}" type="presOf" srcId="{339133AB-CB8D-4469-8EEA-EECD9E3425F9}" destId="{991A18AD-794A-4186-9DE2-DAAC79631985}" srcOrd="0" destOrd="0" presId="urn:microsoft.com/office/officeart/2005/8/layout/bProcess4"/>
    <dgm:cxn modelId="{407FBC2D-5199-49E6-96AC-A2A4CC8BFD57}" type="presOf" srcId="{B05A715D-97E4-4791-B5BE-9E1FB46D8345}" destId="{9AD1308E-A8B7-4F2D-8564-81EFD5D23650}" srcOrd="0" destOrd="0" presId="urn:microsoft.com/office/officeart/2005/8/layout/bProcess4"/>
    <dgm:cxn modelId="{439481D8-D5BF-4D98-B695-6DFF43D25A33}" type="presOf" srcId="{97142A31-BB52-4FC1-9A50-98E88D279357}" destId="{8F0F8001-935D-4AE6-9F04-C38E596FC7D0}" srcOrd="0" destOrd="0" presId="urn:microsoft.com/office/officeart/2005/8/layout/bProcess4"/>
    <dgm:cxn modelId="{16F8ED9A-73D2-4CC7-A080-CE496FDC34C2}" type="presOf" srcId="{E00D2E7A-31A1-492F-A744-626F4D23C514}" destId="{90458B09-E4BE-4E56-B4C0-8C8A44201BEE}" srcOrd="0" destOrd="0" presId="urn:microsoft.com/office/officeart/2005/8/layout/bProcess4"/>
    <dgm:cxn modelId="{019DB8A7-3801-45F3-95CA-2AF5AD929838}" type="presOf" srcId="{744D46FD-AB1F-4CD9-B649-A5BD88C3E766}" destId="{D3B75994-B391-4B70-B786-5F10BC4979BE}" srcOrd="0" destOrd="0" presId="urn:microsoft.com/office/officeart/2005/8/layout/bProcess4"/>
    <dgm:cxn modelId="{FEA75290-B33A-4FBA-BD44-6817D9D18DB0}" srcId="{744D46FD-AB1F-4CD9-B649-A5BD88C3E766}" destId="{C4D2EB13-E605-4486-A79B-B312E96D6556}" srcOrd="5" destOrd="0" parTransId="{971056BB-A1D4-448B-B1FE-129897A02E82}" sibTransId="{F754312F-8FFB-4141-8A09-F99F267F63EB}"/>
    <dgm:cxn modelId="{2076F698-2EBF-417D-A1DA-6A2E6E5B23D1}" type="presOf" srcId="{5924F310-982C-496E-B7EF-3C26453D33B9}" destId="{82ABED3C-14F0-41CC-A152-154461946576}" srcOrd="0" destOrd="0" presId="urn:microsoft.com/office/officeart/2005/8/layout/bProcess4"/>
    <dgm:cxn modelId="{470D2325-CF19-4135-BD59-515A6EBBEEA8}" type="presOf" srcId="{DC399548-47E6-4256-859C-DFD45468479F}" destId="{A022E22F-2440-4F75-89C9-04D8F9C12EF4}" srcOrd="0" destOrd="0" presId="urn:microsoft.com/office/officeart/2005/8/layout/bProcess4"/>
    <dgm:cxn modelId="{991C10AC-5406-4363-A804-509355BEE0FF}" srcId="{744D46FD-AB1F-4CD9-B649-A5BD88C3E766}" destId="{B954D520-51F8-477F-BECD-5CDA31756527}" srcOrd="8" destOrd="0" parTransId="{3CEFAB51-000D-49FD-B33A-FD82C5B4D992}" sibTransId="{B7301260-5EAF-4656-8C0A-3214B8F63D87}"/>
    <dgm:cxn modelId="{BD099AE6-DA02-4748-AE6D-A66F5B68A279}" srcId="{744D46FD-AB1F-4CD9-B649-A5BD88C3E766}" destId="{C11DA26F-4A41-457E-828F-7D210EA518D3}" srcOrd="7" destOrd="0" parTransId="{43137AB7-31AD-45E4-9EDD-751E686E9F01}" sibTransId="{7228E9DA-4F78-467A-A1D3-170900690C50}"/>
    <dgm:cxn modelId="{4F8E50B1-48A0-431C-AD65-84B0952BA02B}" type="presOf" srcId="{7B08EFF5-D6D0-4465-89A9-37F3BBF8E740}" destId="{F527113A-537D-4393-8073-BCFA965F8D47}" srcOrd="0" destOrd="0" presId="urn:microsoft.com/office/officeart/2005/8/layout/bProcess4"/>
    <dgm:cxn modelId="{E53857F1-AC16-42FA-B805-358703BDAA9A}" type="presOf" srcId="{5933B4A8-2329-4516-A64D-50175AFC0C4F}" destId="{D5243DBA-652A-4387-81FF-34B11FCFAD66}" srcOrd="0" destOrd="0" presId="urn:microsoft.com/office/officeart/2005/8/layout/bProcess4"/>
    <dgm:cxn modelId="{1B96C847-16C1-4B9D-97F4-41A0A59843BE}" srcId="{744D46FD-AB1F-4CD9-B649-A5BD88C3E766}" destId="{97142A31-BB52-4FC1-9A50-98E88D279357}" srcOrd="4" destOrd="0" parTransId="{F5E7D010-1ACD-4779-95F3-E565F8D5A361}" sibTransId="{7B08EFF5-D6D0-4465-89A9-37F3BBF8E740}"/>
    <dgm:cxn modelId="{A2478E11-C280-4300-BCBA-1FD76E01558F}" srcId="{744D46FD-AB1F-4CD9-B649-A5BD88C3E766}" destId="{B05A715D-97E4-4791-B5BE-9E1FB46D8345}" srcOrd="0" destOrd="0" parTransId="{9D285745-83C5-43E7-B8AF-F38DFDBEFBFA}" sibTransId="{DC399548-47E6-4256-859C-DFD45468479F}"/>
    <dgm:cxn modelId="{8DAA24F2-95A0-4A41-AB45-C70BD9E231B8}" type="presOf" srcId="{A7DF3678-86E2-4884-A49E-C2BB18500A58}" destId="{4B1B4C6B-0328-42EF-993A-E3DDE9AF099B}" srcOrd="0" destOrd="0" presId="urn:microsoft.com/office/officeart/2005/8/layout/bProcess4"/>
    <dgm:cxn modelId="{33CB49E4-3C93-454F-B7A0-AA3812AA8C17}" type="presOf" srcId="{F7973073-2D13-4DD2-BF66-509ECE3DDF2A}" destId="{9152833D-B905-41B6-84EC-96F0A7CBAE5A}" srcOrd="0" destOrd="0" presId="urn:microsoft.com/office/officeart/2005/8/layout/bProcess4"/>
    <dgm:cxn modelId="{85638868-4751-4E79-9905-9018BF1B27D6}" type="presOf" srcId="{046FA5C5-7EE3-42FE-9A32-0C0C27C00E0F}" destId="{6C25A5F6-B9D2-456A-BC5A-3F533FA2A8A8}" srcOrd="0" destOrd="0" presId="urn:microsoft.com/office/officeart/2005/8/layout/bProcess4"/>
    <dgm:cxn modelId="{62CF898A-639C-4838-87A1-547251F36000}" type="presOf" srcId="{C4D2EB13-E605-4486-A79B-B312E96D6556}" destId="{E033BB17-BD3F-46C7-96CD-05F0A94F5940}" srcOrd="0" destOrd="0" presId="urn:microsoft.com/office/officeart/2005/8/layout/bProcess4"/>
    <dgm:cxn modelId="{F8FFE9A0-D04B-4CA8-8528-16899E76A1D3}" srcId="{744D46FD-AB1F-4CD9-B649-A5BD88C3E766}" destId="{5933B4A8-2329-4516-A64D-50175AFC0C4F}" srcOrd="3" destOrd="0" parTransId="{0367B375-447A-4F6E-8A09-CB139F38B0D9}" sibTransId="{046FA5C5-7EE3-42FE-9A32-0C0C27C00E0F}"/>
    <dgm:cxn modelId="{848ABFB0-60B3-4880-8CC7-59BC9B53B404}" srcId="{744D46FD-AB1F-4CD9-B649-A5BD88C3E766}" destId="{F7973073-2D13-4DD2-BF66-509ECE3DDF2A}" srcOrd="2" destOrd="0" parTransId="{9E26BDDC-4EBB-469A-A3F6-A6C82C437CCB}" sibTransId="{A7DF3678-86E2-4884-A49E-C2BB18500A58}"/>
    <dgm:cxn modelId="{4362882A-6413-42DB-9F0E-0B7ABA79EC7E}" type="presOf" srcId="{F754312F-8FFB-4141-8A09-F99F267F63EB}" destId="{D1237B6C-D853-4F26-AC41-8F08D805CD83}" srcOrd="0" destOrd="0" presId="urn:microsoft.com/office/officeart/2005/8/layout/bProcess4"/>
    <dgm:cxn modelId="{2079A0C6-6FCB-4542-B836-3677516A6811}" type="presOf" srcId="{C11DA26F-4A41-457E-828F-7D210EA518D3}" destId="{796AF1F7-30A2-4C35-92F9-8A6CFC399A83}" srcOrd="0" destOrd="0" presId="urn:microsoft.com/office/officeart/2005/8/layout/bProcess4"/>
    <dgm:cxn modelId="{18735EFC-07F2-4871-B8B5-18967FAA1819}" srcId="{744D46FD-AB1F-4CD9-B649-A5BD88C3E766}" destId="{53032B58-1A73-47D5-BBBA-E4A558B3D67D}" srcOrd="6" destOrd="0" parTransId="{EAE197E1-4D7A-4327-AB9F-FBAC907EFDA8}" sibTransId="{E00D2E7A-31A1-492F-A744-626F4D23C514}"/>
    <dgm:cxn modelId="{1F3E1BBE-AF91-4DE5-8080-10F867B9B15B}" srcId="{744D46FD-AB1F-4CD9-B649-A5BD88C3E766}" destId="{339133AB-CB8D-4469-8EEA-EECD9E3425F9}" srcOrd="1" destOrd="0" parTransId="{8C23ED3F-17F0-4AD5-8493-B1B5D9B18DB8}" sibTransId="{5924F310-982C-496E-B7EF-3C26453D33B9}"/>
    <dgm:cxn modelId="{01EF3EB3-AD84-4A5B-99C7-BFCD6B40B870}" type="presOf" srcId="{B954D520-51F8-477F-BECD-5CDA31756527}" destId="{5E96F56D-E3BC-4737-8AEE-3BA473E5918C}" srcOrd="0" destOrd="0" presId="urn:microsoft.com/office/officeart/2005/8/layout/bProcess4"/>
    <dgm:cxn modelId="{D48DC032-0BA2-43BE-86CE-ED1F7BB49684}" type="presParOf" srcId="{D3B75994-B391-4B70-B786-5F10BC4979BE}" destId="{A24241F5-C24D-4194-A4E2-B2948FC186B1}" srcOrd="0" destOrd="0" presId="urn:microsoft.com/office/officeart/2005/8/layout/bProcess4"/>
    <dgm:cxn modelId="{32B907F6-A85F-46AA-813D-DD90A79E8B83}" type="presParOf" srcId="{A24241F5-C24D-4194-A4E2-B2948FC186B1}" destId="{1ED0856D-94E0-485B-9918-56A5AA85592A}" srcOrd="0" destOrd="0" presId="urn:microsoft.com/office/officeart/2005/8/layout/bProcess4"/>
    <dgm:cxn modelId="{C8B0E697-9955-4D42-B4FF-0BF948FE29EA}" type="presParOf" srcId="{A24241F5-C24D-4194-A4E2-B2948FC186B1}" destId="{9AD1308E-A8B7-4F2D-8564-81EFD5D23650}" srcOrd="1" destOrd="0" presId="urn:microsoft.com/office/officeart/2005/8/layout/bProcess4"/>
    <dgm:cxn modelId="{249CC5FB-76FE-4F4D-844E-58E37A3D7595}" type="presParOf" srcId="{D3B75994-B391-4B70-B786-5F10BC4979BE}" destId="{A022E22F-2440-4F75-89C9-04D8F9C12EF4}" srcOrd="1" destOrd="0" presId="urn:microsoft.com/office/officeart/2005/8/layout/bProcess4"/>
    <dgm:cxn modelId="{02BA0B0F-E156-4D8D-B9A6-4CFE4FD67838}" type="presParOf" srcId="{D3B75994-B391-4B70-B786-5F10BC4979BE}" destId="{0B4DE529-1367-425F-B1E0-662048A0408B}" srcOrd="2" destOrd="0" presId="urn:microsoft.com/office/officeart/2005/8/layout/bProcess4"/>
    <dgm:cxn modelId="{AC8D243C-3F95-4849-9505-85EF10031790}" type="presParOf" srcId="{0B4DE529-1367-425F-B1E0-662048A0408B}" destId="{4A7E5176-EED8-41D9-B0F1-E98B98403060}" srcOrd="0" destOrd="0" presId="urn:microsoft.com/office/officeart/2005/8/layout/bProcess4"/>
    <dgm:cxn modelId="{8F5E73A0-8467-45AD-A8E3-B84C9E86F972}" type="presParOf" srcId="{0B4DE529-1367-425F-B1E0-662048A0408B}" destId="{991A18AD-794A-4186-9DE2-DAAC79631985}" srcOrd="1" destOrd="0" presId="urn:microsoft.com/office/officeart/2005/8/layout/bProcess4"/>
    <dgm:cxn modelId="{80EA46E0-F26B-44B7-A3C7-0EC4C7DAADD4}" type="presParOf" srcId="{D3B75994-B391-4B70-B786-5F10BC4979BE}" destId="{82ABED3C-14F0-41CC-A152-154461946576}" srcOrd="3" destOrd="0" presId="urn:microsoft.com/office/officeart/2005/8/layout/bProcess4"/>
    <dgm:cxn modelId="{7BCDE130-A4C8-4CA1-B573-82115E0765F1}" type="presParOf" srcId="{D3B75994-B391-4B70-B786-5F10BC4979BE}" destId="{50A06763-61D8-4DD9-AA65-8CADA47C9E5C}" srcOrd="4" destOrd="0" presId="urn:microsoft.com/office/officeart/2005/8/layout/bProcess4"/>
    <dgm:cxn modelId="{ABE25985-8C70-40FC-B232-37CAA84BEA3B}" type="presParOf" srcId="{50A06763-61D8-4DD9-AA65-8CADA47C9E5C}" destId="{9186616C-EF66-491A-87EF-B165FDA863D3}" srcOrd="0" destOrd="0" presId="urn:microsoft.com/office/officeart/2005/8/layout/bProcess4"/>
    <dgm:cxn modelId="{A25AFFFC-AA20-4B21-979F-FF4D6A266E79}" type="presParOf" srcId="{50A06763-61D8-4DD9-AA65-8CADA47C9E5C}" destId="{9152833D-B905-41B6-84EC-96F0A7CBAE5A}" srcOrd="1" destOrd="0" presId="urn:microsoft.com/office/officeart/2005/8/layout/bProcess4"/>
    <dgm:cxn modelId="{1427E607-8866-4434-9EB6-51E922400CB9}" type="presParOf" srcId="{D3B75994-B391-4B70-B786-5F10BC4979BE}" destId="{4B1B4C6B-0328-42EF-993A-E3DDE9AF099B}" srcOrd="5" destOrd="0" presId="urn:microsoft.com/office/officeart/2005/8/layout/bProcess4"/>
    <dgm:cxn modelId="{3D99A0BE-4270-42B8-A12A-CA284645FAEA}" type="presParOf" srcId="{D3B75994-B391-4B70-B786-5F10BC4979BE}" destId="{ECC8F0EF-C5D2-41B0-A0AA-2048D4DAB8CD}" srcOrd="6" destOrd="0" presId="urn:microsoft.com/office/officeart/2005/8/layout/bProcess4"/>
    <dgm:cxn modelId="{DA4260C1-3A12-4192-A542-97334E1B1D31}" type="presParOf" srcId="{ECC8F0EF-C5D2-41B0-A0AA-2048D4DAB8CD}" destId="{7C451A47-D1FA-4B13-90E0-A93A30826345}" srcOrd="0" destOrd="0" presId="urn:microsoft.com/office/officeart/2005/8/layout/bProcess4"/>
    <dgm:cxn modelId="{B7ECDF0B-5B85-4E5E-9FD9-707F99CAA3C4}" type="presParOf" srcId="{ECC8F0EF-C5D2-41B0-A0AA-2048D4DAB8CD}" destId="{D5243DBA-652A-4387-81FF-34B11FCFAD66}" srcOrd="1" destOrd="0" presId="urn:microsoft.com/office/officeart/2005/8/layout/bProcess4"/>
    <dgm:cxn modelId="{5EEA7490-44E4-4F89-9290-17D8AA0D36C6}" type="presParOf" srcId="{D3B75994-B391-4B70-B786-5F10BC4979BE}" destId="{6C25A5F6-B9D2-456A-BC5A-3F533FA2A8A8}" srcOrd="7" destOrd="0" presId="urn:microsoft.com/office/officeart/2005/8/layout/bProcess4"/>
    <dgm:cxn modelId="{CAC82A6E-9C53-4356-8B93-D8712D74D700}" type="presParOf" srcId="{D3B75994-B391-4B70-B786-5F10BC4979BE}" destId="{C12354B0-F2C3-4A7A-A532-5C5A923F0CE0}" srcOrd="8" destOrd="0" presId="urn:microsoft.com/office/officeart/2005/8/layout/bProcess4"/>
    <dgm:cxn modelId="{2CF9EAAE-87BE-4431-A393-43748FE301CB}" type="presParOf" srcId="{C12354B0-F2C3-4A7A-A532-5C5A923F0CE0}" destId="{38A35286-6300-4D90-B333-D980E069B6C9}" srcOrd="0" destOrd="0" presId="urn:microsoft.com/office/officeart/2005/8/layout/bProcess4"/>
    <dgm:cxn modelId="{068A91C9-B407-408D-8DF4-5A47189AB42C}" type="presParOf" srcId="{C12354B0-F2C3-4A7A-A532-5C5A923F0CE0}" destId="{8F0F8001-935D-4AE6-9F04-C38E596FC7D0}" srcOrd="1" destOrd="0" presId="urn:microsoft.com/office/officeart/2005/8/layout/bProcess4"/>
    <dgm:cxn modelId="{C4AA5194-FC04-42FA-9FF6-FC52EA8B2453}" type="presParOf" srcId="{D3B75994-B391-4B70-B786-5F10BC4979BE}" destId="{F527113A-537D-4393-8073-BCFA965F8D47}" srcOrd="9" destOrd="0" presId="urn:microsoft.com/office/officeart/2005/8/layout/bProcess4"/>
    <dgm:cxn modelId="{4EC8EA01-145E-4189-AE92-380A9777D615}" type="presParOf" srcId="{D3B75994-B391-4B70-B786-5F10BC4979BE}" destId="{BB9F6C8B-55CF-4F40-8DB4-DFE8DD644231}" srcOrd="10" destOrd="0" presId="urn:microsoft.com/office/officeart/2005/8/layout/bProcess4"/>
    <dgm:cxn modelId="{6D064EEA-D08C-4614-B5ED-B9F747370C6E}" type="presParOf" srcId="{BB9F6C8B-55CF-4F40-8DB4-DFE8DD644231}" destId="{ED8EE21B-310A-4439-A675-63DE7865510F}" srcOrd="0" destOrd="0" presId="urn:microsoft.com/office/officeart/2005/8/layout/bProcess4"/>
    <dgm:cxn modelId="{84A44DBD-4E85-4016-8DBD-832BF7C7DB42}" type="presParOf" srcId="{BB9F6C8B-55CF-4F40-8DB4-DFE8DD644231}" destId="{E033BB17-BD3F-46C7-96CD-05F0A94F5940}" srcOrd="1" destOrd="0" presId="urn:microsoft.com/office/officeart/2005/8/layout/bProcess4"/>
    <dgm:cxn modelId="{FE6DA2DD-3154-4DD1-BA35-D4DED36EA0CE}" type="presParOf" srcId="{D3B75994-B391-4B70-B786-5F10BC4979BE}" destId="{D1237B6C-D853-4F26-AC41-8F08D805CD83}" srcOrd="11" destOrd="0" presId="urn:microsoft.com/office/officeart/2005/8/layout/bProcess4"/>
    <dgm:cxn modelId="{89AF9B50-DC9A-41FB-8A88-A7B519311C08}" type="presParOf" srcId="{D3B75994-B391-4B70-B786-5F10BC4979BE}" destId="{CC19D9A5-1A46-40D1-BA0C-F0AF957B07D6}" srcOrd="12" destOrd="0" presId="urn:microsoft.com/office/officeart/2005/8/layout/bProcess4"/>
    <dgm:cxn modelId="{72259304-2F06-45FF-86A0-52B8A039ACB9}" type="presParOf" srcId="{CC19D9A5-1A46-40D1-BA0C-F0AF957B07D6}" destId="{C2C69902-CE41-4063-8407-6CCB2D3EA874}" srcOrd="0" destOrd="0" presId="urn:microsoft.com/office/officeart/2005/8/layout/bProcess4"/>
    <dgm:cxn modelId="{65D9AD18-6159-44BD-BAB6-523018BDF4D6}" type="presParOf" srcId="{CC19D9A5-1A46-40D1-BA0C-F0AF957B07D6}" destId="{45781692-547C-4598-A32B-38662CE88CFF}" srcOrd="1" destOrd="0" presId="urn:microsoft.com/office/officeart/2005/8/layout/bProcess4"/>
    <dgm:cxn modelId="{95EBB6DA-2D49-4D14-9CA3-924CB47AFCBA}" type="presParOf" srcId="{D3B75994-B391-4B70-B786-5F10BC4979BE}" destId="{90458B09-E4BE-4E56-B4C0-8C8A44201BEE}" srcOrd="13" destOrd="0" presId="urn:microsoft.com/office/officeart/2005/8/layout/bProcess4"/>
    <dgm:cxn modelId="{CFC5B51D-9A44-43CC-9E1A-2374305FC4E3}" type="presParOf" srcId="{D3B75994-B391-4B70-B786-5F10BC4979BE}" destId="{D9E06119-2BA6-4F12-B0EB-0292D4785BA1}" srcOrd="14" destOrd="0" presId="urn:microsoft.com/office/officeart/2005/8/layout/bProcess4"/>
    <dgm:cxn modelId="{500B90CA-FC9D-4BB4-B002-8A7D6E4D1151}" type="presParOf" srcId="{D9E06119-2BA6-4F12-B0EB-0292D4785BA1}" destId="{6268378F-5692-4FDA-9BBA-368C48FADC3A}" srcOrd="0" destOrd="0" presId="urn:microsoft.com/office/officeart/2005/8/layout/bProcess4"/>
    <dgm:cxn modelId="{908217D9-E54A-4A3C-8EAC-2F3CAA057AA6}" type="presParOf" srcId="{D9E06119-2BA6-4F12-B0EB-0292D4785BA1}" destId="{796AF1F7-30A2-4C35-92F9-8A6CFC399A83}" srcOrd="1" destOrd="0" presId="urn:microsoft.com/office/officeart/2005/8/layout/bProcess4"/>
    <dgm:cxn modelId="{EDDF6475-0018-4693-A5E6-6ABC29D42579}" type="presParOf" srcId="{D3B75994-B391-4B70-B786-5F10BC4979BE}" destId="{B6044CBA-3157-4437-86BD-C91A543C297A}" srcOrd="15" destOrd="0" presId="urn:microsoft.com/office/officeart/2005/8/layout/bProcess4"/>
    <dgm:cxn modelId="{A2977B91-827E-4828-B2FF-ADB8EF697D9B}" type="presParOf" srcId="{D3B75994-B391-4B70-B786-5F10BC4979BE}" destId="{8876F318-267E-48BC-9A22-D6D6C1D9F649}" srcOrd="16" destOrd="0" presId="urn:microsoft.com/office/officeart/2005/8/layout/bProcess4"/>
    <dgm:cxn modelId="{7C2BDE0C-CE0B-47D9-B669-06AE8C4D0625}" type="presParOf" srcId="{8876F318-267E-48BC-9A22-D6D6C1D9F649}" destId="{B5EEA7C6-71B5-415B-BB79-0E6D3AAB1188}" srcOrd="0" destOrd="0" presId="urn:microsoft.com/office/officeart/2005/8/layout/bProcess4"/>
    <dgm:cxn modelId="{9BBE1ED0-EBD8-450D-9D59-2CB7B07C30F7}" type="presParOf" srcId="{8876F318-267E-48BC-9A22-D6D6C1D9F649}" destId="{5E96F56D-E3BC-4737-8AEE-3BA473E5918C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EB01D97-F0A1-4A2A-8149-DF1DA6E4DB5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03631D-FE73-4051-A03E-0322164AA0D2}">
      <dgm:prSet custT="1"/>
      <dgm:spPr/>
      <dgm:t>
        <a:bodyPr/>
        <a:lstStyle/>
        <a:p>
          <a:pPr rtl="0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дыхательные упражнения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0E2824-6BCD-4A1F-8F66-893BB3510757}" type="parTrans" cxnId="{DD204EF7-A17D-40DE-9CEC-4094A31CD94F}">
      <dgm:prSet/>
      <dgm:spPr/>
      <dgm:t>
        <a:bodyPr/>
        <a:lstStyle/>
        <a:p>
          <a:endParaRPr lang="ru-RU"/>
        </a:p>
      </dgm:t>
    </dgm:pt>
    <dgm:pt modelId="{DCCC40DD-6629-4224-BFAF-61CB97FBE146}" type="sibTrans" cxnId="{DD204EF7-A17D-40DE-9CEC-4094A31CD94F}">
      <dgm:prSet/>
      <dgm:spPr/>
      <dgm:t>
        <a:bodyPr/>
        <a:lstStyle/>
        <a:p>
          <a:endParaRPr lang="ru-RU"/>
        </a:p>
      </dgm:t>
    </dgm:pt>
    <dgm:pt modelId="{13CC0E9A-0400-4EF6-94AF-B978B916F3C0}">
      <dgm:prSet custT="1"/>
      <dgm:spPr/>
      <dgm:t>
        <a:bodyPr/>
        <a:lstStyle/>
        <a:p>
          <a:pPr rtl="0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фонетические упражнения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1F5E26-FDB3-4787-ACB7-4067B94FBC0A}" type="parTrans" cxnId="{DF758E74-62E8-4011-8D01-B818619D403C}">
      <dgm:prSet/>
      <dgm:spPr/>
      <dgm:t>
        <a:bodyPr/>
        <a:lstStyle/>
        <a:p>
          <a:endParaRPr lang="ru-RU"/>
        </a:p>
      </dgm:t>
    </dgm:pt>
    <dgm:pt modelId="{88520531-5640-48E2-B83D-5014A63862AA}" type="sibTrans" cxnId="{DF758E74-62E8-4011-8D01-B818619D403C}">
      <dgm:prSet/>
      <dgm:spPr/>
      <dgm:t>
        <a:bodyPr/>
        <a:lstStyle/>
        <a:p>
          <a:endParaRPr lang="ru-RU"/>
        </a:p>
      </dgm:t>
    </dgm:pt>
    <dgm:pt modelId="{0B60FE73-C298-4A12-B6EC-541577EA600E}">
      <dgm:prSet custT="1"/>
      <dgm:spPr/>
      <dgm:t>
        <a:bodyPr/>
        <a:lstStyle/>
        <a:p>
          <a:pPr rtl="0"/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глазодвигатель</a:t>
          </a:r>
          <a:endParaRPr lang="ru-RU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rtl="0"/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ные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упражнения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70A4B6-BFA4-4AF4-B6B9-9E182B0BF400}" type="parTrans" cxnId="{D8F93983-6F42-48B4-AC3E-3596A2804143}">
      <dgm:prSet/>
      <dgm:spPr/>
      <dgm:t>
        <a:bodyPr/>
        <a:lstStyle/>
        <a:p>
          <a:endParaRPr lang="ru-RU"/>
        </a:p>
      </dgm:t>
    </dgm:pt>
    <dgm:pt modelId="{B3DC09D3-1484-440B-B9FB-16A5BD815485}" type="sibTrans" cxnId="{D8F93983-6F42-48B4-AC3E-3596A2804143}">
      <dgm:prSet/>
      <dgm:spPr/>
      <dgm:t>
        <a:bodyPr/>
        <a:lstStyle/>
        <a:p>
          <a:endParaRPr lang="ru-RU"/>
        </a:p>
      </dgm:t>
    </dgm:pt>
    <dgm:pt modelId="{EF9DEC07-A9E4-438B-926A-21DF4E45BB28}">
      <dgm:prSet custT="1"/>
      <dgm:spPr/>
      <dgm:t>
        <a:bodyPr/>
        <a:lstStyle/>
        <a:p>
          <a:pPr rtl="0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упражнения для развития мелкой моторики рук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807E49-7D55-49C0-8C00-7522759DE0A9}" type="parTrans" cxnId="{67EEE153-4026-454C-A736-F6572722B9ED}">
      <dgm:prSet/>
      <dgm:spPr/>
      <dgm:t>
        <a:bodyPr/>
        <a:lstStyle/>
        <a:p>
          <a:endParaRPr lang="ru-RU"/>
        </a:p>
      </dgm:t>
    </dgm:pt>
    <dgm:pt modelId="{AE8CD6E3-80FE-40C3-927B-5497EF53A3C5}" type="sibTrans" cxnId="{67EEE153-4026-454C-A736-F6572722B9ED}">
      <dgm:prSet/>
      <dgm:spPr/>
      <dgm:t>
        <a:bodyPr/>
        <a:lstStyle/>
        <a:p>
          <a:endParaRPr lang="ru-RU"/>
        </a:p>
      </dgm:t>
    </dgm:pt>
    <dgm:pt modelId="{F96D4074-1507-41F8-B6C1-0FF1E41A7423}">
      <dgm:prSet custT="1"/>
      <dgm:spPr/>
      <dgm:t>
        <a:bodyPr/>
        <a:lstStyle/>
        <a:p>
          <a:pPr rtl="0"/>
          <a:endParaRPr lang="ru-RU" sz="1900" dirty="0" smtClean="0"/>
        </a:p>
        <a:p>
          <a:pPr rtl="0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функциональные упражнения</a:t>
          </a:r>
          <a:r>
            <a:rPr lang="ru-RU" sz="1900" dirty="0" smtClean="0"/>
            <a:t/>
          </a:r>
          <a:br>
            <a:rPr lang="ru-RU" sz="1900" dirty="0" smtClean="0"/>
          </a:br>
          <a:r>
            <a:rPr lang="ru-RU" sz="1900" dirty="0" smtClean="0"/>
            <a:t/>
          </a:r>
          <a:br>
            <a:rPr lang="ru-RU" sz="1900" dirty="0" smtClean="0"/>
          </a:br>
          <a:endParaRPr lang="ru-RU" sz="1900" dirty="0"/>
        </a:p>
      </dgm:t>
    </dgm:pt>
    <dgm:pt modelId="{36F3D567-632F-4D52-B893-C40F3C55A347}" type="parTrans" cxnId="{9CF09830-5896-41CF-AE77-4AB677D3C02D}">
      <dgm:prSet/>
      <dgm:spPr/>
      <dgm:t>
        <a:bodyPr/>
        <a:lstStyle/>
        <a:p>
          <a:endParaRPr lang="ru-RU"/>
        </a:p>
      </dgm:t>
    </dgm:pt>
    <dgm:pt modelId="{46F0E9D1-E063-4014-B74A-2E2B1C680970}" type="sibTrans" cxnId="{9CF09830-5896-41CF-AE77-4AB677D3C02D}">
      <dgm:prSet/>
      <dgm:spPr/>
      <dgm:t>
        <a:bodyPr/>
        <a:lstStyle/>
        <a:p>
          <a:endParaRPr lang="ru-RU"/>
        </a:p>
      </dgm:t>
    </dgm:pt>
    <dgm:pt modelId="{9DEB3E47-62BB-4854-AC25-F48C9B76D2CB}" type="pres">
      <dgm:prSet presAssocID="{2EB01D97-F0A1-4A2A-8149-DF1DA6E4DB5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52DB2D3-0003-41BF-9A9F-206B85699D06}" type="pres">
      <dgm:prSet presAssocID="{2EB01D97-F0A1-4A2A-8149-DF1DA6E4DB53}" presName="arrow" presStyleLbl="bgShp" presStyleIdx="0" presStyleCnt="1" custLinFactNeighborX="3487" custLinFactNeighborY="5394"/>
      <dgm:spPr/>
    </dgm:pt>
    <dgm:pt modelId="{8C060C55-9622-4180-9BD9-BF2C78B42715}" type="pres">
      <dgm:prSet presAssocID="{2EB01D97-F0A1-4A2A-8149-DF1DA6E4DB53}" presName="linearProcess" presStyleCnt="0"/>
      <dgm:spPr/>
    </dgm:pt>
    <dgm:pt modelId="{B03C8943-5037-4C31-A506-D0C52E92DF1E}" type="pres">
      <dgm:prSet presAssocID="{3803631D-FE73-4051-A03E-0322164AA0D2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2D4ECB-0F18-4A42-BE52-4FBF1DF2510E}" type="pres">
      <dgm:prSet presAssocID="{DCCC40DD-6629-4224-BFAF-61CB97FBE146}" presName="sibTrans" presStyleCnt="0"/>
      <dgm:spPr/>
    </dgm:pt>
    <dgm:pt modelId="{910E1FA5-C1E8-4A51-90F9-F589889DAECE}" type="pres">
      <dgm:prSet presAssocID="{13CC0E9A-0400-4EF6-94AF-B978B916F3C0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E95C1C-8FF2-4FD1-8B6E-08353B49F388}" type="pres">
      <dgm:prSet presAssocID="{88520531-5640-48E2-B83D-5014A63862AA}" presName="sibTrans" presStyleCnt="0"/>
      <dgm:spPr/>
    </dgm:pt>
    <dgm:pt modelId="{483DE516-AE55-4BFA-85DA-EA344C5FF286}" type="pres">
      <dgm:prSet presAssocID="{0B60FE73-C298-4A12-B6EC-541577EA600E}" presName="textNode" presStyleLbl="node1" presStyleIdx="2" presStyleCnt="5" custLinFactNeighborX="-81676" custLinFactNeighborY="-5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A1EF4C-A13E-4EEC-AB31-A3B365DE5479}" type="pres">
      <dgm:prSet presAssocID="{B3DC09D3-1484-440B-B9FB-16A5BD815485}" presName="sibTrans" presStyleCnt="0"/>
      <dgm:spPr/>
    </dgm:pt>
    <dgm:pt modelId="{81DE0770-F0D9-484A-A05D-B41F35992732}" type="pres">
      <dgm:prSet presAssocID="{EF9DEC07-A9E4-438B-926A-21DF4E45BB28}" presName="textNode" presStyleLbl="node1" presStyleIdx="3" presStyleCnt="5" custLinFactNeighborX="9060" custLinFactNeighborY="-1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603FD9-9148-41B8-A608-7114995052C3}" type="pres">
      <dgm:prSet presAssocID="{AE8CD6E3-80FE-40C3-927B-5497EF53A3C5}" presName="sibTrans" presStyleCnt="0"/>
      <dgm:spPr/>
    </dgm:pt>
    <dgm:pt modelId="{7149027F-3889-4AA6-8810-592F6DB4C8B5}" type="pres">
      <dgm:prSet presAssocID="{F96D4074-1507-41F8-B6C1-0FF1E41A7423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EF6763-4406-4DFD-8D08-92368B42BB01}" type="presOf" srcId="{13CC0E9A-0400-4EF6-94AF-B978B916F3C0}" destId="{910E1FA5-C1E8-4A51-90F9-F589889DAECE}" srcOrd="0" destOrd="0" presId="urn:microsoft.com/office/officeart/2005/8/layout/hProcess9"/>
    <dgm:cxn modelId="{206C1A91-8072-46DE-8172-21A240856F40}" type="presOf" srcId="{F96D4074-1507-41F8-B6C1-0FF1E41A7423}" destId="{7149027F-3889-4AA6-8810-592F6DB4C8B5}" srcOrd="0" destOrd="0" presId="urn:microsoft.com/office/officeart/2005/8/layout/hProcess9"/>
    <dgm:cxn modelId="{9CF09830-5896-41CF-AE77-4AB677D3C02D}" srcId="{2EB01D97-F0A1-4A2A-8149-DF1DA6E4DB53}" destId="{F96D4074-1507-41F8-B6C1-0FF1E41A7423}" srcOrd="4" destOrd="0" parTransId="{36F3D567-632F-4D52-B893-C40F3C55A347}" sibTransId="{46F0E9D1-E063-4014-B74A-2E2B1C680970}"/>
    <dgm:cxn modelId="{D8F93983-6F42-48B4-AC3E-3596A2804143}" srcId="{2EB01D97-F0A1-4A2A-8149-DF1DA6E4DB53}" destId="{0B60FE73-C298-4A12-B6EC-541577EA600E}" srcOrd="2" destOrd="0" parTransId="{9C70A4B6-BFA4-4AF4-B6B9-9E182B0BF400}" sibTransId="{B3DC09D3-1484-440B-B9FB-16A5BD815485}"/>
    <dgm:cxn modelId="{F0CCF3BE-4DA7-4768-AECD-3E746C7B5856}" type="presOf" srcId="{2EB01D97-F0A1-4A2A-8149-DF1DA6E4DB53}" destId="{9DEB3E47-62BB-4854-AC25-F48C9B76D2CB}" srcOrd="0" destOrd="0" presId="urn:microsoft.com/office/officeart/2005/8/layout/hProcess9"/>
    <dgm:cxn modelId="{04C85848-F084-4EA8-8737-0104B9FAC29D}" type="presOf" srcId="{0B60FE73-C298-4A12-B6EC-541577EA600E}" destId="{483DE516-AE55-4BFA-85DA-EA344C5FF286}" srcOrd="0" destOrd="0" presId="urn:microsoft.com/office/officeart/2005/8/layout/hProcess9"/>
    <dgm:cxn modelId="{67EEE153-4026-454C-A736-F6572722B9ED}" srcId="{2EB01D97-F0A1-4A2A-8149-DF1DA6E4DB53}" destId="{EF9DEC07-A9E4-438B-926A-21DF4E45BB28}" srcOrd="3" destOrd="0" parTransId="{88807E49-7D55-49C0-8C00-7522759DE0A9}" sibTransId="{AE8CD6E3-80FE-40C3-927B-5497EF53A3C5}"/>
    <dgm:cxn modelId="{F501D754-0F5A-4216-8B8B-88F301FB5487}" type="presOf" srcId="{EF9DEC07-A9E4-438B-926A-21DF4E45BB28}" destId="{81DE0770-F0D9-484A-A05D-B41F35992732}" srcOrd="0" destOrd="0" presId="urn:microsoft.com/office/officeart/2005/8/layout/hProcess9"/>
    <dgm:cxn modelId="{DF758E74-62E8-4011-8D01-B818619D403C}" srcId="{2EB01D97-F0A1-4A2A-8149-DF1DA6E4DB53}" destId="{13CC0E9A-0400-4EF6-94AF-B978B916F3C0}" srcOrd="1" destOrd="0" parTransId="{AE1F5E26-FDB3-4787-ACB7-4067B94FBC0A}" sibTransId="{88520531-5640-48E2-B83D-5014A63862AA}"/>
    <dgm:cxn modelId="{DD204EF7-A17D-40DE-9CEC-4094A31CD94F}" srcId="{2EB01D97-F0A1-4A2A-8149-DF1DA6E4DB53}" destId="{3803631D-FE73-4051-A03E-0322164AA0D2}" srcOrd="0" destOrd="0" parTransId="{340E2824-6BCD-4A1F-8F66-893BB3510757}" sibTransId="{DCCC40DD-6629-4224-BFAF-61CB97FBE146}"/>
    <dgm:cxn modelId="{373A8E3D-F4FD-450E-A5F4-50A0E007CBB1}" type="presOf" srcId="{3803631D-FE73-4051-A03E-0322164AA0D2}" destId="{B03C8943-5037-4C31-A506-D0C52E92DF1E}" srcOrd="0" destOrd="0" presId="urn:microsoft.com/office/officeart/2005/8/layout/hProcess9"/>
    <dgm:cxn modelId="{9B15B550-3C94-45AB-BD87-02BC9AD600D6}" type="presParOf" srcId="{9DEB3E47-62BB-4854-AC25-F48C9B76D2CB}" destId="{F52DB2D3-0003-41BF-9A9F-206B85699D06}" srcOrd="0" destOrd="0" presId="urn:microsoft.com/office/officeart/2005/8/layout/hProcess9"/>
    <dgm:cxn modelId="{0739B3CF-8E88-4E06-AB70-EAF44B0398B3}" type="presParOf" srcId="{9DEB3E47-62BB-4854-AC25-F48C9B76D2CB}" destId="{8C060C55-9622-4180-9BD9-BF2C78B42715}" srcOrd="1" destOrd="0" presId="urn:microsoft.com/office/officeart/2005/8/layout/hProcess9"/>
    <dgm:cxn modelId="{C208918B-77BA-4609-859F-A41A637020AD}" type="presParOf" srcId="{8C060C55-9622-4180-9BD9-BF2C78B42715}" destId="{B03C8943-5037-4C31-A506-D0C52E92DF1E}" srcOrd="0" destOrd="0" presId="urn:microsoft.com/office/officeart/2005/8/layout/hProcess9"/>
    <dgm:cxn modelId="{74F7BCE8-1933-49CF-BEA6-329DD74DA434}" type="presParOf" srcId="{8C060C55-9622-4180-9BD9-BF2C78B42715}" destId="{562D4ECB-0F18-4A42-BE52-4FBF1DF2510E}" srcOrd="1" destOrd="0" presId="urn:microsoft.com/office/officeart/2005/8/layout/hProcess9"/>
    <dgm:cxn modelId="{B3A516E2-88D8-4AF7-A7B3-9C1A758F6F85}" type="presParOf" srcId="{8C060C55-9622-4180-9BD9-BF2C78B42715}" destId="{910E1FA5-C1E8-4A51-90F9-F589889DAECE}" srcOrd="2" destOrd="0" presId="urn:microsoft.com/office/officeart/2005/8/layout/hProcess9"/>
    <dgm:cxn modelId="{5017F257-A367-4DFA-88E5-D8D84ADE6B39}" type="presParOf" srcId="{8C060C55-9622-4180-9BD9-BF2C78B42715}" destId="{EFE95C1C-8FF2-4FD1-8B6E-08353B49F388}" srcOrd="3" destOrd="0" presId="urn:microsoft.com/office/officeart/2005/8/layout/hProcess9"/>
    <dgm:cxn modelId="{933EF288-1131-4D0C-A70B-3B9C238C4751}" type="presParOf" srcId="{8C060C55-9622-4180-9BD9-BF2C78B42715}" destId="{483DE516-AE55-4BFA-85DA-EA344C5FF286}" srcOrd="4" destOrd="0" presId="urn:microsoft.com/office/officeart/2005/8/layout/hProcess9"/>
    <dgm:cxn modelId="{E46A09D7-A845-44C7-8468-CD87C1B2EBE7}" type="presParOf" srcId="{8C060C55-9622-4180-9BD9-BF2C78B42715}" destId="{F7A1EF4C-A13E-4EEC-AB31-A3B365DE5479}" srcOrd="5" destOrd="0" presId="urn:microsoft.com/office/officeart/2005/8/layout/hProcess9"/>
    <dgm:cxn modelId="{7068032B-B7C5-491A-A910-FA8CBDA63593}" type="presParOf" srcId="{8C060C55-9622-4180-9BD9-BF2C78B42715}" destId="{81DE0770-F0D9-484A-A05D-B41F35992732}" srcOrd="6" destOrd="0" presId="urn:microsoft.com/office/officeart/2005/8/layout/hProcess9"/>
    <dgm:cxn modelId="{49DA4038-E5E2-4223-BB1D-6DC7F0036774}" type="presParOf" srcId="{8C060C55-9622-4180-9BD9-BF2C78B42715}" destId="{FA603FD9-9148-41B8-A608-7114995052C3}" srcOrd="7" destOrd="0" presId="urn:microsoft.com/office/officeart/2005/8/layout/hProcess9"/>
    <dgm:cxn modelId="{05D336F0-FBF0-48CD-AD26-7ED0D365AA28}" type="presParOf" srcId="{8C060C55-9622-4180-9BD9-BF2C78B42715}" destId="{7149027F-3889-4AA6-8810-592F6DB4C8B5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E3A385F-FF05-42DF-A46C-14EC168F0D7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0EAD1D-7365-499E-A01B-F47F083D443F}">
      <dgm:prSet custT="1"/>
      <dgm:spPr/>
      <dgm:t>
        <a:bodyPr/>
        <a:lstStyle/>
        <a:p>
          <a:pPr rtl="0"/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задания, кажущиеся 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ребёнку 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скучными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DE69E6-4D72-4B99-AAA4-C0155F8F6434}" type="parTrans" cxnId="{524BAF13-A3A8-4500-80A1-715D1096D1D4}">
      <dgm:prSet/>
      <dgm:spPr/>
      <dgm:t>
        <a:bodyPr/>
        <a:lstStyle/>
        <a:p>
          <a:endParaRPr lang="ru-RU"/>
        </a:p>
      </dgm:t>
    </dgm:pt>
    <dgm:pt modelId="{2557E4A4-338D-44F5-9D90-47AB8E9A86BC}" type="sibTrans" cxnId="{524BAF13-A3A8-4500-80A1-715D1096D1D4}">
      <dgm:prSet/>
      <dgm:spPr/>
      <dgm:t>
        <a:bodyPr/>
        <a:lstStyle/>
        <a:p>
          <a:endParaRPr lang="ru-RU"/>
        </a:p>
      </dgm:t>
    </dgm:pt>
    <dgm:pt modelId="{1690FC21-71B3-4473-B0E1-9E8C5BB3F79F}">
      <dgm:prSet custT="1"/>
      <dgm:spPr/>
      <dgm:t>
        <a:bodyPr/>
        <a:lstStyle/>
        <a:p>
          <a:pPr rtl="0"/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неоднократно повторяющиеся задания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FAC33A-E8DE-406C-9D00-112B542CC2D6}" type="parTrans" cxnId="{F2B5730D-3BB8-40C0-9E0B-ECDF2233BB3A}">
      <dgm:prSet/>
      <dgm:spPr/>
      <dgm:t>
        <a:bodyPr/>
        <a:lstStyle/>
        <a:p>
          <a:endParaRPr lang="ru-RU"/>
        </a:p>
      </dgm:t>
    </dgm:pt>
    <dgm:pt modelId="{F97D0400-CBD2-4C03-B68D-B9FAFE172AE9}" type="sibTrans" cxnId="{F2B5730D-3BB8-40C0-9E0B-ECDF2233BB3A}">
      <dgm:prSet/>
      <dgm:spPr/>
      <dgm:t>
        <a:bodyPr/>
        <a:lstStyle/>
        <a:p>
          <a:endParaRPr lang="ru-RU"/>
        </a:p>
      </dgm:t>
    </dgm:pt>
    <dgm:pt modelId="{51FD1B30-1203-42DE-9E57-DF0CB6F10335}">
      <dgm:prSet custT="1"/>
      <dgm:spPr/>
      <dgm:t>
        <a:bodyPr/>
        <a:lstStyle/>
        <a:p>
          <a:pPr rtl="0"/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трудные, не приносящими удовлетворения задания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C1A870-6DF9-46A1-8AE8-7AC8279CAB15}" type="parTrans" cxnId="{C2749DF9-A7EB-4404-B2AA-3E78F6BE6692}">
      <dgm:prSet/>
      <dgm:spPr/>
      <dgm:t>
        <a:bodyPr/>
        <a:lstStyle/>
        <a:p>
          <a:endParaRPr lang="ru-RU"/>
        </a:p>
      </dgm:t>
    </dgm:pt>
    <dgm:pt modelId="{D74417A3-F1AC-47E6-BB96-5146759CAAF9}" type="sibTrans" cxnId="{C2749DF9-A7EB-4404-B2AA-3E78F6BE6692}">
      <dgm:prSet/>
      <dgm:spPr/>
      <dgm:t>
        <a:bodyPr/>
        <a:lstStyle/>
        <a:p>
          <a:endParaRPr lang="ru-RU"/>
        </a:p>
      </dgm:t>
    </dgm:pt>
    <dgm:pt modelId="{5AF73EB7-343A-49AB-8709-DD16151F7EFE}">
      <dgm:prSet custT="1"/>
      <dgm:spPr/>
      <dgm:t>
        <a:bodyPr/>
        <a:lstStyle/>
        <a:p>
          <a:pPr rtl="0"/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подкрепляемые поощрениями задания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511298-B4CD-4EE6-A045-DCF9BB4DE9BC}" type="parTrans" cxnId="{A84D0986-58AE-4F28-968E-75EEC9F14188}">
      <dgm:prSet/>
      <dgm:spPr/>
      <dgm:t>
        <a:bodyPr/>
        <a:lstStyle/>
        <a:p>
          <a:endParaRPr lang="ru-RU"/>
        </a:p>
      </dgm:t>
    </dgm:pt>
    <dgm:pt modelId="{76F60D88-83B2-4172-A83A-2E9D300A472A}" type="sibTrans" cxnId="{A84D0986-58AE-4F28-968E-75EEC9F14188}">
      <dgm:prSet/>
      <dgm:spPr/>
      <dgm:t>
        <a:bodyPr/>
        <a:lstStyle/>
        <a:p>
          <a:endParaRPr lang="ru-RU"/>
        </a:p>
      </dgm:t>
    </dgm:pt>
    <dgm:pt modelId="{854C8947-1ECD-4EF5-B74F-09E07AFB42B6}">
      <dgm:prSet custT="1"/>
      <dgm:spPr/>
      <dgm:t>
        <a:bodyPr/>
        <a:lstStyle/>
        <a:p>
          <a:pPr rtl="0"/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призывы  «сосредоточиться», «взять себя в руки», «не отвлекаться»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127AEC-CF0F-4153-84EF-D9E03AF6D04D}" type="parTrans" cxnId="{5236D8D1-C547-493E-B17C-33E828EA4A8E}">
      <dgm:prSet/>
      <dgm:spPr/>
      <dgm:t>
        <a:bodyPr/>
        <a:lstStyle/>
        <a:p>
          <a:endParaRPr lang="ru-RU"/>
        </a:p>
      </dgm:t>
    </dgm:pt>
    <dgm:pt modelId="{DF230A11-D1B3-4A74-840E-7CDA6ECE53DE}" type="sibTrans" cxnId="{5236D8D1-C547-493E-B17C-33E828EA4A8E}">
      <dgm:prSet/>
      <dgm:spPr/>
      <dgm:t>
        <a:bodyPr/>
        <a:lstStyle/>
        <a:p>
          <a:endParaRPr lang="ru-RU"/>
        </a:p>
      </dgm:t>
    </dgm:pt>
    <dgm:pt modelId="{C79A2779-E302-4D84-9D5B-C7813AE50EE0}">
      <dgm:prSet custT="1"/>
      <dgm:spPr/>
      <dgm:t>
        <a:bodyPr/>
        <a:lstStyle/>
        <a:p>
          <a:pPr rtl="0"/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попытки уговорить или заставить  ребенка «сидеть спокойно» и «не вертеться», когда ему что-то читают, рассказывают или иным образом занимаются с ним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7CB472-E466-4BA6-9604-535FDFBE7DB6}" type="parTrans" cxnId="{4211D3A1-33DB-4B47-9496-226236458679}">
      <dgm:prSet/>
      <dgm:spPr/>
      <dgm:t>
        <a:bodyPr/>
        <a:lstStyle/>
        <a:p>
          <a:endParaRPr lang="ru-RU"/>
        </a:p>
      </dgm:t>
    </dgm:pt>
    <dgm:pt modelId="{ADEDF523-3AFB-4122-87DE-8AE94D927D2A}" type="sibTrans" cxnId="{4211D3A1-33DB-4B47-9496-226236458679}">
      <dgm:prSet/>
      <dgm:spPr/>
      <dgm:t>
        <a:bodyPr/>
        <a:lstStyle/>
        <a:p>
          <a:endParaRPr lang="ru-RU"/>
        </a:p>
      </dgm:t>
    </dgm:pt>
    <dgm:pt modelId="{743FB8A3-422A-448F-A4A1-64BA8F98B367}" type="pres">
      <dgm:prSet presAssocID="{EE3A385F-FF05-42DF-A46C-14EC168F0D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442E880-BC4E-46E7-BF6B-95D0CBB8ACE7}" type="pres">
      <dgm:prSet presAssocID="{860EAD1D-7365-499E-A01B-F47F083D443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887E9A-B4F0-4CD9-8F89-88B2B950ED36}" type="pres">
      <dgm:prSet presAssocID="{2557E4A4-338D-44F5-9D90-47AB8E9A86BC}" presName="spacer" presStyleCnt="0"/>
      <dgm:spPr/>
    </dgm:pt>
    <dgm:pt modelId="{865A6C43-C9DD-480B-97E3-3DE4575AFBC2}" type="pres">
      <dgm:prSet presAssocID="{1690FC21-71B3-4473-B0E1-9E8C5BB3F79F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5DB13D-1447-4065-86ED-FA4CDDDE4707}" type="pres">
      <dgm:prSet presAssocID="{F97D0400-CBD2-4C03-B68D-B9FAFE172AE9}" presName="spacer" presStyleCnt="0"/>
      <dgm:spPr/>
    </dgm:pt>
    <dgm:pt modelId="{CEBF3F6C-74BA-42F4-8067-050D24F1BD5B}" type="pres">
      <dgm:prSet presAssocID="{51FD1B30-1203-42DE-9E57-DF0CB6F10335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C29547-A236-4F1A-BE37-732C66765E14}" type="pres">
      <dgm:prSet presAssocID="{D74417A3-F1AC-47E6-BB96-5146759CAAF9}" presName="spacer" presStyleCnt="0"/>
      <dgm:spPr/>
    </dgm:pt>
    <dgm:pt modelId="{7F958226-D1D8-45AC-8926-F51BF597827D}" type="pres">
      <dgm:prSet presAssocID="{5AF73EB7-343A-49AB-8709-DD16151F7EFE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6AD36A-F50B-4AF4-A2B8-E94CEB0C55EF}" type="pres">
      <dgm:prSet presAssocID="{76F60D88-83B2-4172-A83A-2E9D300A472A}" presName="spacer" presStyleCnt="0"/>
      <dgm:spPr/>
    </dgm:pt>
    <dgm:pt modelId="{42B9693A-11EE-400B-89DF-0C5DCF8671FF}" type="pres">
      <dgm:prSet presAssocID="{854C8947-1ECD-4EF5-B74F-09E07AFB42B6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7FECA1-EFAC-47B6-B907-3417D5C53CCA}" type="pres">
      <dgm:prSet presAssocID="{DF230A11-D1B3-4A74-840E-7CDA6ECE53DE}" presName="spacer" presStyleCnt="0"/>
      <dgm:spPr/>
    </dgm:pt>
    <dgm:pt modelId="{A4877E9F-AE56-4969-9D37-462798239801}" type="pres">
      <dgm:prSet presAssocID="{C79A2779-E302-4D84-9D5B-C7813AE50EE0}" presName="parentText" presStyleLbl="node1" presStyleIdx="5" presStyleCnt="6" custScaleY="1181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4BAF13-A3A8-4500-80A1-715D1096D1D4}" srcId="{EE3A385F-FF05-42DF-A46C-14EC168F0D7B}" destId="{860EAD1D-7365-499E-A01B-F47F083D443F}" srcOrd="0" destOrd="0" parTransId="{24DE69E6-4D72-4B99-AAA4-C0155F8F6434}" sibTransId="{2557E4A4-338D-44F5-9D90-47AB8E9A86BC}"/>
    <dgm:cxn modelId="{C2749DF9-A7EB-4404-B2AA-3E78F6BE6692}" srcId="{EE3A385F-FF05-42DF-A46C-14EC168F0D7B}" destId="{51FD1B30-1203-42DE-9E57-DF0CB6F10335}" srcOrd="2" destOrd="0" parTransId="{B7C1A870-6DF9-46A1-8AE8-7AC8279CAB15}" sibTransId="{D74417A3-F1AC-47E6-BB96-5146759CAAF9}"/>
    <dgm:cxn modelId="{4211D3A1-33DB-4B47-9496-226236458679}" srcId="{EE3A385F-FF05-42DF-A46C-14EC168F0D7B}" destId="{C79A2779-E302-4D84-9D5B-C7813AE50EE0}" srcOrd="5" destOrd="0" parTransId="{1E7CB472-E466-4BA6-9604-535FDFBE7DB6}" sibTransId="{ADEDF523-3AFB-4122-87DE-8AE94D927D2A}"/>
    <dgm:cxn modelId="{53FA7B91-3E20-4168-B2F6-B36A22B08F57}" type="presOf" srcId="{854C8947-1ECD-4EF5-B74F-09E07AFB42B6}" destId="{42B9693A-11EE-400B-89DF-0C5DCF8671FF}" srcOrd="0" destOrd="0" presId="urn:microsoft.com/office/officeart/2005/8/layout/vList2"/>
    <dgm:cxn modelId="{B96B63EF-19B2-4C28-B403-8F07AEA99EE3}" type="presOf" srcId="{1690FC21-71B3-4473-B0E1-9E8C5BB3F79F}" destId="{865A6C43-C9DD-480B-97E3-3DE4575AFBC2}" srcOrd="0" destOrd="0" presId="urn:microsoft.com/office/officeart/2005/8/layout/vList2"/>
    <dgm:cxn modelId="{5F99D54F-C566-44ED-9A4B-E296A08B7758}" type="presOf" srcId="{51FD1B30-1203-42DE-9E57-DF0CB6F10335}" destId="{CEBF3F6C-74BA-42F4-8067-050D24F1BD5B}" srcOrd="0" destOrd="0" presId="urn:microsoft.com/office/officeart/2005/8/layout/vList2"/>
    <dgm:cxn modelId="{8FDAA314-CC5B-494B-B7AF-43D32DB13EA9}" type="presOf" srcId="{EE3A385F-FF05-42DF-A46C-14EC168F0D7B}" destId="{743FB8A3-422A-448F-A4A1-64BA8F98B367}" srcOrd="0" destOrd="0" presId="urn:microsoft.com/office/officeart/2005/8/layout/vList2"/>
    <dgm:cxn modelId="{5236D8D1-C547-493E-B17C-33E828EA4A8E}" srcId="{EE3A385F-FF05-42DF-A46C-14EC168F0D7B}" destId="{854C8947-1ECD-4EF5-B74F-09E07AFB42B6}" srcOrd="4" destOrd="0" parTransId="{5E127AEC-CF0F-4153-84EF-D9E03AF6D04D}" sibTransId="{DF230A11-D1B3-4A74-840E-7CDA6ECE53DE}"/>
    <dgm:cxn modelId="{A84D0986-58AE-4F28-968E-75EEC9F14188}" srcId="{EE3A385F-FF05-42DF-A46C-14EC168F0D7B}" destId="{5AF73EB7-343A-49AB-8709-DD16151F7EFE}" srcOrd="3" destOrd="0" parTransId="{D0511298-B4CD-4EE6-A045-DCF9BB4DE9BC}" sibTransId="{76F60D88-83B2-4172-A83A-2E9D300A472A}"/>
    <dgm:cxn modelId="{A1ED87A4-7DEF-4B1E-8071-6BEB486590FD}" type="presOf" srcId="{860EAD1D-7365-499E-A01B-F47F083D443F}" destId="{2442E880-BC4E-46E7-BF6B-95D0CBB8ACE7}" srcOrd="0" destOrd="0" presId="urn:microsoft.com/office/officeart/2005/8/layout/vList2"/>
    <dgm:cxn modelId="{F2B5730D-3BB8-40C0-9E0B-ECDF2233BB3A}" srcId="{EE3A385F-FF05-42DF-A46C-14EC168F0D7B}" destId="{1690FC21-71B3-4473-B0E1-9E8C5BB3F79F}" srcOrd="1" destOrd="0" parTransId="{77FAC33A-E8DE-406C-9D00-112B542CC2D6}" sibTransId="{F97D0400-CBD2-4C03-B68D-B9FAFE172AE9}"/>
    <dgm:cxn modelId="{A2D8D9D3-2529-4303-B811-F18E1951CD7C}" type="presOf" srcId="{C79A2779-E302-4D84-9D5B-C7813AE50EE0}" destId="{A4877E9F-AE56-4969-9D37-462798239801}" srcOrd="0" destOrd="0" presId="urn:microsoft.com/office/officeart/2005/8/layout/vList2"/>
    <dgm:cxn modelId="{A0C96E06-4E79-4C40-B9D1-FE0E2111C0C3}" type="presOf" srcId="{5AF73EB7-343A-49AB-8709-DD16151F7EFE}" destId="{7F958226-D1D8-45AC-8926-F51BF597827D}" srcOrd="0" destOrd="0" presId="urn:microsoft.com/office/officeart/2005/8/layout/vList2"/>
    <dgm:cxn modelId="{E2BBBD52-048F-460D-8BC2-7CED115591F2}" type="presParOf" srcId="{743FB8A3-422A-448F-A4A1-64BA8F98B367}" destId="{2442E880-BC4E-46E7-BF6B-95D0CBB8ACE7}" srcOrd="0" destOrd="0" presId="urn:microsoft.com/office/officeart/2005/8/layout/vList2"/>
    <dgm:cxn modelId="{DEFF36C1-D28E-4D8F-A4AB-41DC5F70EF32}" type="presParOf" srcId="{743FB8A3-422A-448F-A4A1-64BA8F98B367}" destId="{70887E9A-B4F0-4CD9-8F89-88B2B950ED36}" srcOrd="1" destOrd="0" presId="urn:microsoft.com/office/officeart/2005/8/layout/vList2"/>
    <dgm:cxn modelId="{F5F14AA0-96FB-46B3-A26B-2D83799C2E8A}" type="presParOf" srcId="{743FB8A3-422A-448F-A4A1-64BA8F98B367}" destId="{865A6C43-C9DD-480B-97E3-3DE4575AFBC2}" srcOrd="2" destOrd="0" presId="urn:microsoft.com/office/officeart/2005/8/layout/vList2"/>
    <dgm:cxn modelId="{3FD862F3-8884-4EE9-9C1C-13B57138C8C1}" type="presParOf" srcId="{743FB8A3-422A-448F-A4A1-64BA8F98B367}" destId="{425DB13D-1447-4065-86ED-FA4CDDDE4707}" srcOrd="3" destOrd="0" presId="urn:microsoft.com/office/officeart/2005/8/layout/vList2"/>
    <dgm:cxn modelId="{70D8059F-65FB-4CB9-92E3-DDCCC9EFE9EB}" type="presParOf" srcId="{743FB8A3-422A-448F-A4A1-64BA8F98B367}" destId="{CEBF3F6C-74BA-42F4-8067-050D24F1BD5B}" srcOrd="4" destOrd="0" presId="urn:microsoft.com/office/officeart/2005/8/layout/vList2"/>
    <dgm:cxn modelId="{040EB8E3-3DF3-4F68-A797-555E62493F1D}" type="presParOf" srcId="{743FB8A3-422A-448F-A4A1-64BA8F98B367}" destId="{41C29547-A236-4F1A-BE37-732C66765E14}" srcOrd="5" destOrd="0" presId="urn:microsoft.com/office/officeart/2005/8/layout/vList2"/>
    <dgm:cxn modelId="{4CE61FAC-AA6A-46C4-B96F-A2A7D39DC918}" type="presParOf" srcId="{743FB8A3-422A-448F-A4A1-64BA8F98B367}" destId="{7F958226-D1D8-45AC-8926-F51BF597827D}" srcOrd="6" destOrd="0" presId="urn:microsoft.com/office/officeart/2005/8/layout/vList2"/>
    <dgm:cxn modelId="{F2BE6BFD-27F3-4BD4-B11C-C28BBF9DBD49}" type="presParOf" srcId="{743FB8A3-422A-448F-A4A1-64BA8F98B367}" destId="{486AD36A-F50B-4AF4-A2B8-E94CEB0C55EF}" srcOrd="7" destOrd="0" presId="urn:microsoft.com/office/officeart/2005/8/layout/vList2"/>
    <dgm:cxn modelId="{9FA36C7A-6E12-423C-94B4-C44AE919CA50}" type="presParOf" srcId="{743FB8A3-422A-448F-A4A1-64BA8F98B367}" destId="{42B9693A-11EE-400B-89DF-0C5DCF8671FF}" srcOrd="8" destOrd="0" presId="urn:microsoft.com/office/officeart/2005/8/layout/vList2"/>
    <dgm:cxn modelId="{98B920FC-7E1F-4368-B2D6-DB01CD1F9AED}" type="presParOf" srcId="{743FB8A3-422A-448F-A4A1-64BA8F98B367}" destId="{847FECA1-EFAC-47B6-B907-3417D5C53CCA}" srcOrd="9" destOrd="0" presId="urn:microsoft.com/office/officeart/2005/8/layout/vList2"/>
    <dgm:cxn modelId="{518ADA84-622F-469E-A0DC-37B559F8B865}" type="presParOf" srcId="{743FB8A3-422A-448F-A4A1-64BA8F98B367}" destId="{A4877E9F-AE56-4969-9D37-46279823980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62CB31-2517-4C63-8FC2-6D76669A82BF}">
      <dsp:nvSpPr>
        <dsp:cNvPr id="0" name=""/>
        <dsp:cNvSpPr/>
      </dsp:nvSpPr>
      <dsp:spPr>
        <a:xfrm>
          <a:off x="953172" y="0"/>
          <a:ext cx="9125167" cy="523385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71AA22-6C8A-460E-9428-9FC927D4B35C}">
      <dsp:nvSpPr>
        <dsp:cNvPr id="0" name=""/>
        <dsp:cNvSpPr/>
      </dsp:nvSpPr>
      <dsp:spPr>
        <a:xfrm>
          <a:off x="3145" y="1570155"/>
          <a:ext cx="1893388" cy="20935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нарушение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звуко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произ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ношения 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5573" y="1662583"/>
        <a:ext cx="1708532" cy="1908684"/>
      </dsp:txXfrm>
    </dsp:sp>
    <dsp:sp modelId="{0CCA1357-63E2-4FAC-9AE8-B42FA74B4909}">
      <dsp:nvSpPr>
        <dsp:cNvPr id="0" name=""/>
        <dsp:cNvSpPr/>
      </dsp:nvSpPr>
      <dsp:spPr>
        <a:xfrm>
          <a:off x="2212098" y="1570155"/>
          <a:ext cx="1893388" cy="20935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недоразвитие фонематических процессов 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04526" y="1662583"/>
        <a:ext cx="1708532" cy="1908684"/>
      </dsp:txXfrm>
    </dsp:sp>
    <dsp:sp modelId="{D66CFC10-DF32-478B-826D-74D12F8315C0}">
      <dsp:nvSpPr>
        <dsp:cNvPr id="0" name=""/>
        <dsp:cNvSpPr/>
      </dsp:nvSpPr>
      <dsp:spPr>
        <a:xfrm>
          <a:off x="4421051" y="1544027"/>
          <a:ext cx="1893388" cy="20935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общее недоразвитие речи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13479" y="1636455"/>
        <a:ext cx="1708532" cy="1908684"/>
      </dsp:txXfrm>
    </dsp:sp>
    <dsp:sp modelId="{809C7443-DD40-4F7C-9820-AB4D1B89B56C}">
      <dsp:nvSpPr>
        <dsp:cNvPr id="0" name=""/>
        <dsp:cNvSpPr/>
      </dsp:nvSpPr>
      <dsp:spPr>
        <a:xfrm>
          <a:off x="6630004" y="1570155"/>
          <a:ext cx="1893388" cy="20935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тахила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лия</a:t>
          </a:r>
          <a:r>
            <a:rPr lang="ru-RU" sz="2700" kern="1200" dirty="0" smtClean="0"/>
            <a:t> </a:t>
          </a:r>
          <a:endParaRPr lang="ru-RU" sz="2700" kern="1200" dirty="0"/>
        </a:p>
      </dsp:txBody>
      <dsp:txXfrm>
        <a:off x="6722432" y="1662583"/>
        <a:ext cx="1708532" cy="1908684"/>
      </dsp:txXfrm>
    </dsp:sp>
    <dsp:sp modelId="{A61A1322-70FD-4FE3-9276-91B2756A645C}">
      <dsp:nvSpPr>
        <dsp:cNvPr id="0" name=""/>
        <dsp:cNvSpPr/>
      </dsp:nvSpPr>
      <dsp:spPr>
        <a:xfrm>
          <a:off x="8838957" y="1570155"/>
          <a:ext cx="1893388" cy="20935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заикание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931385" y="1662583"/>
        <a:ext cx="1708532" cy="19086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D88CD0-0280-4B4A-8075-33B8CFBCA0E5}">
      <dsp:nvSpPr>
        <dsp:cNvPr id="0" name=""/>
        <dsp:cNvSpPr/>
      </dsp:nvSpPr>
      <dsp:spPr>
        <a:xfrm>
          <a:off x="3308" y="652748"/>
          <a:ext cx="3319920" cy="331992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82706" tIns="30480" rIns="182706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выстраивание с родителями «единой линии коррекции поведения и внимания»</a:t>
          </a:r>
          <a:endParaRPr lang="ru-RU" sz="2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9499" y="1138939"/>
        <a:ext cx="2347538" cy="2347538"/>
      </dsp:txXfrm>
    </dsp:sp>
    <dsp:sp modelId="{6FDD1830-08EE-475A-B00D-961C34362A46}">
      <dsp:nvSpPr>
        <dsp:cNvPr id="0" name=""/>
        <dsp:cNvSpPr/>
      </dsp:nvSpPr>
      <dsp:spPr>
        <a:xfrm>
          <a:off x="2659245" y="652748"/>
          <a:ext cx="3319920" cy="331992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82706" tIns="30480" rIns="182706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медикаменто</a:t>
          </a:r>
          <a:endParaRPr lang="ru-RU" sz="2400" kern="1200" dirty="0" smtClean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зное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лечение (курс 2–3 раза в год)</a:t>
          </a:r>
          <a:endParaRPr lang="ru-RU" sz="2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45436" y="1138939"/>
        <a:ext cx="2347538" cy="2347538"/>
      </dsp:txXfrm>
    </dsp:sp>
    <dsp:sp modelId="{F62B538F-56CD-4029-8886-61C98012A3B6}">
      <dsp:nvSpPr>
        <dsp:cNvPr id="0" name=""/>
        <dsp:cNvSpPr/>
      </dsp:nvSpPr>
      <dsp:spPr>
        <a:xfrm>
          <a:off x="5315181" y="652748"/>
          <a:ext cx="3319920" cy="331992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82706" tIns="25400" rIns="182706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создание условий с ежедневным проведением мероприятий направленных на преодоление СДВГ у </a:t>
          </a:r>
          <a:r>
            <a:rPr lang="ru-RU" sz="20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детей </a:t>
          </a:r>
          <a:r>
            <a:rPr lang="ru-RU" sz="20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 нарушением речи</a:t>
          </a:r>
          <a:endParaRPr lang="ru-RU" sz="20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01372" y="1138939"/>
        <a:ext cx="2347538" cy="2347538"/>
      </dsp:txXfrm>
    </dsp:sp>
    <dsp:sp modelId="{231C7E33-59F9-4B78-BF8D-E5C4837C2114}">
      <dsp:nvSpPr>
        <dsp:cNvPr id="0" name=""/>
        <dsp:cNvSpPr/>
      </dsp:nvSpPr>
      <dsp:spPr>
        <a:xfrm>
          <a:off x="7974426" y="621740"/>
          <a:ext cx="3319920" cy="331992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82706" tIns="25400" rIns="182706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</a:t>
          </a:r>
          <a:r>
            <a:rPr lang="ru-RU" sz="20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индивидуального маршрута коррекции СДВГ (для каждого ребенка) с применением методов и приемов регуляции внимания и поведения</a:t>
          </a:r>
          <a:br>
            <a:rPr lang="ru-RU" sz="20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0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0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460617" y="1107931"/>
        <a:ext cx="2347538" cy="23475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E247CD-0580-4902-97D4-541C5E5173A2}">
      <dsp:nvSpPr>
        <dsp:cNvPr id="0" name=""/>
        <dsp:cNvSpPr/>
      </dsp:nvSpPr>
      <dsp:spPr>
        <a:xfrm>
          <a:off x="0" y="0"/>
          <a:ext cx="5118184" cy="511818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D54209-548E-4B3D-BBC1-296C2FFB0A93}">
      <dsp:nvSpPr>
        <dsp:cNvPr id="0" name=""/>
        <dsp:cNvSpPr/>
      </dsp:nvSpPr>
      <dsp:spPr>
        <a:xfrm>
          <a:off x="2559092" y="0"/>
          <a:ext cx="7957309" cy="51181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логопед работает над: </a:t>
          </a:r>
          <a:endParaRPr lang="ru-RU" sz="54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59092" y="0"/>
        <a:ext cx="3978654" cy="5118184"/>
      </dsp:txXfrm>
    </dsp:sp>
    <dsp:sp modelId="{0E56388F-142A-4615-9345-ACF97BA83396}">
      <dsp:nvSpPr>
        <dsp:cNvPr id="0" name=""/>
        <dsp:cNvSpPr/>
      </dsp:nvSpPr>
      <dsp:spPr>
        <a:xfrm>
          <a:off x="6537747" y="0"/>
          <a:ext cx="3978654" cy="511818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звуковой стороной;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общим развитием речи; 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над нарушением координации движений; 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недостаточным развитие мелкой моторики рук; 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неразвитостью чувства ритма; 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сниженным уровнем развития вербальной памяти, внимания, восприятия 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37747" y="0"/>
        <a:ext cx="3978654" cy="51181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1DABB7-3B2E-4ED2-9CDA-756B798921FA}">
      <dsp:nvSpPr>
        <dsp:cNvPr id="0" name=""/>
        <dsp:cNvSpPr/>
      </dsp:nvSpPr>
      <dsp:spPr>
        <a:xfrm>
          <a:off x="57085" y="546049"/>
          <a:ext cx="2076507" cy="15379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предпочтительнее индивидуальные занятия в начале дня</a:t>
          </a:r>
          <a:endParaRPr lang="ru-RU" sz="1800" kern="1200" dirty="0"/>
        </a:p>
      </dsp:txBody>
      <dsp:txXfrm>
        <a:off x="102129" y="591093"/>
        <a:ext cx="1986419" cy="1447825"/>
      </dsp:txXfrm>
    </dsp:sp>
    <dsp:sp modelId="{A01FBA20-A98A-4B65-8ABB-50D4B9573E2B}">
      <dsp:nvSpPr>
        <dsp:cNvPr id="0" name=""/>
        <dsp:cNvSpPr/>
      </dsp:nvSpPr>
      <dsp:spPr>
        <a:xfrm rot="21589499">
          <a:off x="2328158" y="1053123"/>
          <a:ext cx="412483" cy="5149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2328158" y="1156307"/>
        <a:ext cx="288738" cy="308983"/>
      </dsp:txXfrm>
    </dsp:sp>
    <dsp:sp modelId="{06C37F4A-1226-4702-9C3D-2536280D1918}">
      <dsp:nvSpPr>
        <dsp:cNvPr id="0" name=""/>
        <dsp:cNvSpPr/>
      </dsp:nvSpPr>
      <dsp:spPr>
        <a:xfrm>
          <a:off x="2911859" y="537329"/>
          <a:ext cx="2076507" cy="15379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выявление интересов ребёнка (позитивная мотивация)</a:t>
          </a:r>
          <a:endParaRPr lang="ru-RU" sz="1800" kern="1200" dirty="0"/>
        </a:p>
      </dsp:txBody>
      <dsp:txXfrm>
        <a:off x="2956903" y="582373"/>
        <a:ext cx="1986419" cy="1447825"/>
      </dsp:txXfrm>
    </dsp:sp>
    <dsp:sp modelId="{A08E59AC-D85B-4C7F-A973-F66243406A47}">
      <dsp:nvSpPr>
        <dsp:cNvPr id="0" name=""/>
        <dsp:cNvSpPr/>
      </dsp:nvSpPr>
      <dsp:spPr>
        <a:xfrm>
          <a:off x="5196017" y="1048799"/>
          <a:ext cx="440219" cy="5149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5196017" y="1151794"/>
        <a:ext cx="308153" cy="308983"/>
      </dsp:txXfrm>
    </dsp:sp>
    <dsp:sp modelId="{7AEEF815-A85E-426B-A5F0-3962611F0BF9}">
      <dsp:nvSpPr>
        <dsp:cNvPr id="0" name=""/>
        <dsp:cNvSpPr/>
      </dsp:nvSpPr>
      <dsp:spPr>
        <a:xfrm>
          <a:off x="5818969" y="537329"/>
          <a:ext cx="2076507" cy="15379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формирование ритуала занятия (постоянно повторяющиеся этапы)</a:t>
          </a:r>
          <a:endParaRPr lang="ru-RU" sz="1800" kern="1200" dirty="0"/>
        </a:p>
      </dsp:txBody>
      <dsp:txXfrm>
        <a:off x="5864013" y="582373"/>
        <a:ext cx="1986419" cy="1447825"/>
      </dsp:txXfrm>
    </dsp:sp>
    <dsp:sp modelId="{B474C7A3-E1B7-41DA-A321-0F12630E30F4}">
      <dsp:nvSpPr>
        <dsp:cNvPr id="0" name=""/>
        <dsp:cNvSpPr/>
      </dsp:nvSpPr>
      <dsp:spPr>
        <a:xfrm>
          <a:off x="8103128" y="1048799"/>
          <a:ext cx="440219" cy="5149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8103128" y="1151794"/>
        <a:ext cx="308153" cy="308983"/>
      </dsp:txXfrm>
    </dsp:sp>
    <dsp:sp modelId="{A1C6233F-BAA6-4256-A2DB-9FB09258476F}">
      <dsp:nvSpPr>
        <dsp:cNvPr id="0" name=""/>
        <dsp:cNvSpPr/>
      </dsp:nvSpPr>
      <dsp:spPr>
        <a:xfrm>
          <a:off x="8726080" y="537329"/>
          <a:ext cx="2076507" cy="15379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задания от лёгкого к сложному</a:t>
          </a:r>
          <a:endParaRPr lang="ru-RU" sz="1800" kern="1200" dirty="0"/>
        </a:p>
      </dsp:txBody>
      <dsp:txXfrm>
        <a:off x="8771124" y="582373"/>
        <a:ext cx="1986419" cy="14478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22E22F-2440-4F75-89C9-04D8F9C12EF4}">
      <dsp:nvSpPr>
        <dsp:cNvPr id="0" name=""/>
        <dsp:cNvSpPr/>
      </dsp:nvSpPr>
      <dsp:spPr>
        <a:xfrm rot="5400000">
          <a:off x="864368" y="1070823"/>
          <a:ext cx="1674948" cy="20189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D1308E-A8B7-4F2D-8564-81EFD5D23650}">
      <dsp:nvSpPr>
        <dsp:cNvPr id="0" name=""/>
        <dsp:cNvSpPr/>
      </dsp:nvSpPr>
      <dsp:spPr>
        <a:xfrm>
          <a:off x="1249408" y="1476"/>
          <a:ext cx="2243319" cy="1345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ожидайте всего и сразу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88831" y="40899"/>
        <a:ext cx="2164473" cy="1267145"/>
      </dsp:txXfrm>
    </dsp:sp>
    <dsp:sp modelId="{82ABED3C-14F0-41CC-A152-154461946576}">
      <dsp:nvSpPr>
        <dsp:cNvPr id="0" name=""/>
        <dsp:cNvSpPr/>
      </dsp:nvSpPr>
      <dsp:spPr>
        <a:xfrm rot="5400000">
          <a:off x="864368" y="2753312"/>
          <a:ext cx="1674948" cy="20189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1A18AD-794A-4186-9DE2-DAAC79631985}">
      <dsp:nvSpPr>
        <dsp:cNvPr id="0" name=""/>
        <dsp:cNvSpPr/>
      </dsp:nvSpPr>
      <dsp:spPr>
        <a:xfrm>
          <a:off x="1249408" y="1683965"/>
          <a:ext cx="2243319" cy="1345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предупреждайте переутомление и перевозбуждение ребенка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88831" y="1723388"/>
        <a:ext cx="2164473" cy="1267145"/>
      </dsp:txXfrm>
    </dsp:sp>
    <dsp:sp modelId="{4B1B4C6B-0328-42EF-993A-E3DDE9AF099B}">
      <dsp:nvSpPr>
        <dsp:cNvPr id="0" name=""/>
        <dsp:cNvSpPr/>
      </dsp:nvSpPr>
      <dsp:spPr>
        <a:xfrm>
          <a:off x="1705613" y="3594557"/>
          <a:ext cx="2976073" cy="20189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52833D-B905-41B6-84EC-96F0A7CBAE5A}">
      <dsp:nvSpPr>
        <dsp:cNvPr id="0" name=""/>
        <dsp:cNvSpPr/>
      </dsp:nvSpPr>
      <dsp:spPr>
        <a:xfrm>
          <a:off x="1249408" y="3366455"/>
          <a:ext cx="2243319" cy="1345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контролируйте ребёнка с СДВГ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88831" y="3405878"/>
        <a:ext cx="2164473" cy="1267145"/>
      </dsp:txXfrm>
    </dsp:sp>
    <dsp:sp modelId="{6C25A5F6-B9D2-456A-BC5A-3F533FA2A8A8}">
      <dsp:nvSpPr>
        <dsp:cNvPr id="0" name=""/>
        <dsp:cNvSpPr/>
      </dsp:nvSpPr>
      <dsp:spPr>
        <a:xfrm rot="16200000">
          <a:off x="3847983" y="2753312"/>
          <a:ext cx="1674948" cy="20189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243DBA-652A-4387-81FF-34B11FCFAD66}">
      <dsp:nvSpPr>
        <dsp:cNvPr id="0" name=""/>
        <dsp:cNvSpPr/>
      </dsp:nvSpPr>
      <dsp:spPr>
        <a:xfrm>
          <a:off x="4233023" y="3366455"/>
          <a:ext cx="2243319" cy="1345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поощряйте ребенка сразу же, не откладывая но будущее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72446" y="3405878"/>
        <a:ext cx="2164473" cy="1267145"/>
      </dsp:txXfrm>
    </dsp:sp>
    <dsp:sp modelId="{F527113A-537D-4393-8073-BCFA965F8D47}">
      <dsp:nvSpPr>
        <dsp:cNvPr id="0" name=""/>
        <dsp:cNvSpPr/>
      </dsp:nvSpPr>
      <dsp:spPr>
        <a:xfrm rot="16200000">
          <a:off x="3847983" y="1070823"/>
          <a:ext cx="1674948" cy="20189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0F8001-935D-4AE6-9F04-C38E596FC7D0}">
      <dsp:nvSpPr>
        <dsp:cNvPr id="0" name=""/>
        <dsp:cNvSpPr/>
      </dsp:nvSpPr>
      <dsp:spPr>
        <a:xfrm>
          <a:off x="4233023" y="1683965"/>
          <a:ext cx="2243319" cy="1345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требуйте аккуратности в начале работы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72446" y="1723388"/>
        <a:ext cx="2164473" cy="1267145"/>
      </dsp:txXfrm>
    </dsp:sp>
    <dsp:sp modelId="{D1237B6C-D853-4F26-AC41-8F08D805CD83}">
      <dsp:nvSpPr>
        <dsp:cNvPr id="0" name=""/>
        <dsp:cNvSpPr/>
      </dsp:nvSpPr>
      <dsp:spPr>
        <a:xfrm>
          <a:off x="4689228" y="229578"/>
          <a:ext cx="2976073" cy="20189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33BB17-BD3F-46C7-96CD-05F0A94F5940}">
      <dsp:nvSpPr>
        <dsp:cNvPr id="0" name=""/>
        <dsp:cNvSpPr/>
      </dsp:nvSpPr>
      <dsp:spPr>
        <a:xfrm>
          <a:off x="4233023" y="1476"/>
          <a:ext cx="2243319" cy="1345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оценивайте работу </a:t>
          </a:r>
          <a:r>
            <a:rPr lang="ru-RU" sz="17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ребёнкака</a:t>
          </a: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используя различные оценки (солнышко, звёздочку и т. п.)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72446" y="40899"/>
        <a:ext cx="2164473" cy="1267145"/>
      </dsp:txXfrm>
    </dsp:sp>
    <dsp:sp modelId="{90458B09-E4BE-4E56-B4C0-8C8A44201BEE}">
      <dsp:nvSpPr>
        <dsp:cNvPr id="0" name=""/>
        <dsp:cNvSpPr/>
      </dsp:nvSpPr>
      <dsp:spPr>
        <a:xfrm rot="5400000">
          <a:off x="6831598" y="1070823"/>
          <a:ext cx="1674948" cy="20189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781692-547C-4598-A32B-38662CE88CFF}">
      <dsp:nvSpPr>
        <dsp:cNvPr id="0" name=""/>
        <dsp:cNvSpPr/>
      </dsp:nvSpPr>
      <dsp:spPr>
        <a:xfrm>
          <a:off x="7216638" y="1476"/>
          <a:ext cx="2243319" cy="1345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используйте тактильный контакт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56061" y="40899"/>
        <a:ext cx="2164473" cy="1267145"/>
      </dsp:txXfrm>
    </dsp:sp>
    <dsp:sp modelId="{B6044CBA-3157-4437-86BD-C91A543C297A}">
      <dsp:nvSpPr>
        <dsp:cNvPr id="0" name=""/>
        <dsp:cNvSpPr/>
      </dsp:nvSpPr>
      <dsp:spPr>
        <a:xfrm rot="5400000">
          <a:off x="6831598" y="2753312"/>
          <a:ext cx="1674948" cy="20189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6AF1F7-30A2-4C35-92F9-8A6CFC399A83}">
      <dsp:nvSpPr>
        <dsp:cNvPr id="0" name=""/>
        <dsp:cNvSpPr/>
      </dsp:nvSpPr>
      <dsp:spPr>
        <a:xfrm>
          <a:off x="7216638" y="1683965"/>
          <a:ext cx="2243319" cy="1345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давайте короткие, четкие и конкретные инструкции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56061" y="1723388"/>
        <a:ext cx="2164473" cy="1267145"/>
      </dsp:txXfrm>
    </dsp:sp>
    <dsp:sp modelId="{5E96F56D-E3BC-4737-8AEE-3BA473E5918C}">
      <dsp:nvSpPr>
        <dsp:cNvPr id="0" name=""/>
        <dsp:cNvSpPr/>
      </dsp:nvSpPr>
      <dsp:spPr>
        <a:xfrm>
          <a:off x="7216638" y="3366455"/>
          <a:ext cx="2243319" cy="1345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делите работу на более короткие, но более частые периоды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56061" y="3405878"/>
        <a:ext cx="2164473" cy="126714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DB2D3-0003-41BF-9A9F-206B85699D06}">
      <dsp:nvSpPr>
        <dsp:cNvPr id="0" name=""/>
        <dsp:cNvSpPr/>
      </dsp:nvSpPr>
      <dsp:spPr>
        <a:xfrm>
          <a:off x="1157252" y="0"/>
          <a:ext cx="9400512" cy="450462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C8943-5037-4C31-A506-D0C52E92DF1E}">
      <dsp:nvSpPr>
        <dsp:cNvPr id="0" name=""/>
        <dsp:cNvSpPr/>
      </dsp:nvSpPr>
      <dsp:spPr>
        <a:xfrm>
          <a:off x="3240" y="1351386"/>
          <a:ext cx="1950520" cy="1801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дыхательные упражнения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1199" y="1439345"/>
        <a:ext cx="1774602" cy="1625930"/>
      </dsp:txXfrm>
    </dsp:sp>
    <dsp:sp modelId="{910E1FA5-C1E8-4A51-90F9-F589889DAECE}">
      <dsp:nvSpPr>
        <dsp:cNvPr id="0" name=""/>
        <dsp:cNvSpPr/>
      </dsp:nvSpPr>
      <dsp:spPr>
        <a:xfrm>
          <a:off x="2278846" y="1351386"/>
          <a:ext cx="1950520" cy="1801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фонетические упражнения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66805" y="1439345"/>
        <a:ext cx="1774602" cy="1625930"/>
      </dsp:txXfrm>
    </dsp:sp>
    <dsp:sp modelId="{483DE516-AE55-4BFA-85DA-EA344C5FF286}">
      <dsp:nvSpPr>
        <dsp:cNvPr id="0" name=""/>
        <dsp:cNvSpPr/>
      </dsp:nvSpPr>
      <dsp:spPr>
        <a:xfrm>
          <a:off x="4288935" y="1342035"/>
          <a:ext cx="1950520" cy="1801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глазодвигатель</a:t>
          </a:r>
          <a:endParaRPr lang="ru-RU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ные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упражнения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76894" y="1429994"/>
        <a:ext cx="1774602" cy="1625930"/>
      </dsp:txXfrm>
    </dsp:sp>
    <dsp:sp modelId="{81DE0770-F0D9-484A-A05D-B41F35992732}">
      <dsp:nvSpPr>
        <dsp:cNvPr id="0" name=""/>
        <dsp:cNvSpPr/>
      </dsp:nvSpPr>
      <dsp:spPr>
        <a:xfrm>
          <a:off x="6859513" y="1322502"/>
          <a:ext cx="1950520" cy="1801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упражнения для развития мелкой моторики рук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47472" y="1410461"/>
        <a:ext cx="1774602" cy="1625930"/>
      </dsp:txXfrm>
    </dsp:sp>
    <dsp:sp modelId="{7149027F-3889-4AA6-8810-592F6DB4C8B5}">
      <dsp:nvSpPr>
        <dsp:cNvPr id="0" name=""/>
        <dsp:cNvSpPr/>
      </dsp:nvSpPr>
      <dsp:spPr>
        <a:xfrm>
          <a:off x="9105666" y="1351386"/>
          <a:ext cx="1950520" cy="1801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 smtClean="0"/>
        </a:p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функциональные упражнения</a:t>
          </a:r>
          <a:r>
            <a:rPr lang="ru-RU" sz="1900" kern="1200" dirty="0" smtClean="0"/>
            <a:t/>
          </a:r>
          <a:br>
            <a:rPr lang="ru-RU" sz="1900" kern="1200" dirty="0" smtClean="0"/>
          </a:br>
          <a:r>
            <a:rPr lang="ru-RU" sz="1900" kern="1200" dirty="0" smtClean="0"/>
            <a:t/>
          </a:r>
          <a:br>
            <a:rPr lang="ru-RU" sz="1900" kern="1200" dirty="0" smtClean="0"/>
          </a:br>
          <a:endParaRPr lang="ru-RU" sz="1900" kern="1200" dirty="0"/>
        </a:p>
      </dsp:txBody>
      <dsp:txXfrm>
        <a:off x="9193625" y="1439345"/>
        <a:ext cx="1774602" cy="16259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42E880-BC4E-46E7-BF6B-95D0CBB8ACE7}">
      <dsp:nvSpPr>
        <dsp:cNvPr id="0" name=""/>
        <dsp:cNvSpPr/>
      </dsp:nvSpPr>
      <dsp:spPr>
        <a:xfrm>
          <a:off x="0" y="427005"/>
          <a:ext cx="11559942" cy="7580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задания, кажущиеся 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ребёнку 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скучными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006" y="464011"/>
        <a:ext cx="11485930" cy="684051"/>
      </dsp:txXfrm>
    </dsp:sp>
    <dsp:sp modelId="{865A6C43-C9DD-480B-97E3-3DE4575AFBC2}">
      <dsp:nvSpPr>
        <dsp:cNvPr id="0" name=""/>
        <dsp:cNvSpPr/>
      </dsp:nvSpPr>
      <dsp:spPr>
        <a:xfrm>
          <a:off x="0" y="1199384"/>
          <a:ext cx="11559942" cy="7580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неоднократно повторяющиеся задания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006" y="1236390"/>
        <a:ext cx="11485930" cy="684051"/>
      </dsp:txXfrm>
    </dsp:sp>
    <dsp:sp modelId="{CEBF3F6C-74BA-42F4-8067-050D24F1BD5B}">
      <dsp:nvSpPr>
        <dsp:cNvPr id="0" name=""/>
        <dsp:cNvSpPr/>
      </dsp:nvSpPr>
      <dsp:spPr>
        <a:xfrm>
          <a:off x="0" y="1971763"/>
          <a:ext cx="11559942" cy="7580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трудные, не приносящими удовлетворения задания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006" y="2008769"/>
        <a:ext cx="11485930" cy="684051"/>
      </dsp:txXfrm>
    </dsp:sp>
    <dsp:sp modelId="{7F958226-D1D8-45AC-8926-F51BF597827D}">
      <dsp:nvSpPr>
        <dsp:cNvPr id="0" name=""/>
        <dsp:cNvSpPr/>
      </dsp:nvSpPr>
      <dsp:spPr>
        <a:xfrm>
          <a:off x="0" y="2744142"/>
          <a:ext cx="11559942" cy="7580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подкрепляемые поощрениями задания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006" y="2781148"/>
        <a:ext cx="11485930" cy="684051"/>
      </dsp:txXfrm>
    </dsp:sp>
    <dsp:sp modelId="{42B9693A-11EE-400B-89DF-0C5DCF8671FF}">
      <dsp:nvSpPr>
        <dsp:cNvPr id="0" name=""/>
        <dsp:cNvSpPr/>
      </dsp:nvSpPr>
      <dsp:spPr>
        <a:xfrm>
          <a:off x="0" y="3516521"/>
          <a:ext cx="11559942" cy="7580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призывы  «сосредоточиться», «взять себя в руки», «не отвлекаться»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006" y="3553527"/>
        <a:ext cx="11485930" cy="684051"/>
      </dsp:txXfrm>
    </dsp:sp>
    <dsp:sp modelId="{A4877E9F-AE56-4969-9D37-462798239801}">
      <dsp:nvSpPr>
        <dsp:cNvPr id="0" name=""/>
        <dsp:cNvSpPr/>
      </dsp:nvSpPr>
      <dsp:spPr>
        <a:xfrm>
          <a:off x="0" y="4288899"/>
          <a:ext cx="11559942" cy="8956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попытки уговорить или заставить  ребенка «сидеть спокойно» и «не вертеться», когда ему что-то читают, рассказывают или иным образом занимаются с ним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721" y="4332620"/>
        <a:ext cx="11472500" cy="8081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E3F-D31F-4AA3-B06B-F071E72A0D2E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D94AA-3E71-4442-91EC-7E0106738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190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E3F-D31F-4AA3-B06B-F071E72A0D2E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D94AA-3E71-4442-91EC-7E0106738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065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E3F-D31F-4AA3-B06B-F071E72A0D2E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D94AA-3E71-4442-91EC-7E0106738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946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E3F-D31F-4AA3-B06B-F071E72A0D2E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D94AA-3E71-4442-91EC-7E0106738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207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E3F-D31F-4AA3-B06B-F071E72A0D2E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D94AA-3E71-4442-91EC-7E0106738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811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E3F-D31F-4AA3-B06B-F071E72A0D2E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D94AA-3E71-4442-91EC-7E0106738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612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E3F-D31F-4AA3-B06B-F071E72A0D2E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D94AA-3E71-4442-91EC-7E0106738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60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E3F-D31F-4AA3-B06B-F071E72A0D2E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D94AA-3E71-4442-91EC-7E0106738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82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E3F-D31F-4AA3-B06B-F071E72A0D2E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D94AA-3E71-4442-91EC-7E0106738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40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E3F-D31F-4AA3-B06B-F071E72A0D2E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D94AA-3E71-4442-91EC-7E0106738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825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E3F-D31F-4AA3-B06B-F071E72A0D2E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D94AA-3E71-4442-91EC-7E0106738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740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6AE3F-D31F-4AA3-B06B-F071E72A0D2E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D94AA-3E71-4442-91EC-7E0106738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50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66949" y="435429"/>
            <a:ext cx="9501051" cy="844731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общеобразовательное учреждение Тульской области «Суворовская школа для обучающихся с ограниченными возможностями здоровья»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66949" y="1886551"/>
            <a:ext cx="10556622" cy="4860758"/>
          </a:xfrm>
        </p:spPr>
        <p:txBody>
          <a:bodyPr>
            <a:normAutofit fontScale="92500" lnSpcReduction="10000"/>
          </a:bodyPr>
          <a:lstStyle/>
          <a:p>
            <a:r>
              <a:rPr lang="ru-RU" sz="35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ЛОГОПЕДИЧЕСКАЯ РАБОТА С ДЕТЬМИ С </a:t>
            </a:r>
          </a:p>
          <a:p>
            <a:endParaRPr lang="ru-RU" sz="35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5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СИНДРОМОМ</a:t>
            </a:r>
            <a:r>
              <a:rPr lang="ru-RU" sz="35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ДЕФИЦИТА ВНИМАНИЯ И </a:t>
            </a:r>
          </a:p>
          <a:p>
            <a:endParaRPr lang="ru-RU" sz="35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5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ГИПЕРАКТИВНОСТИ</a:t>
            </a: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</a:p>
          <a:p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квалификационной категории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Окунева Елена Николаевна</a:t>
            </a:r>
          </a:p>
        </p:txBody>
      </p:sp>
    </p:spTree>
    <p:extLst>
      <p:ext uri="{BB962C8B-B14F-4D97-AF65-F5344CB8AC3E}">
        <p14:creationId xmlns:p14="http://schemas.microsoft.com/office/powerpoint/2010/main" val="167318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4496" y="365125"/>
            <a:ext cx="10419303" cy="880871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3481" y="1336431"/>
            <a:ext cx="10630319" cy="515480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работе с детьми с СДВГ и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гиперактивностью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нам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нужен устойчивый 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результат!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Успех такого ребёнка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и наш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успех!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Чистая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правильная речь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наша общая заслуга  и удовлетворение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своей нелегкой, но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такой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нужной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ctr"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участие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комплексной коррекции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СДВГ в комплексе с другими специалистами!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/>
            </a:r>
            <a:br>
              <a:rPr lang="ru-RU" sz="3200" dirty="0"/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95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sz="8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</a:p>
          <a:p>
            <a:pPr marL="0" indent="0" algn="ctr">
              <a:buNone/>
            </a:pPr>
            <a:r>
              <a:rPr lang="ru-RU" sz="8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</a:p>
          <a:p>
            <a:pPr marL="0" indent="0" algn="ctr">
              <a:buNone/>
            </a:pPr>
            <a:r>
              <a:rPr lang="ru-RU" sz="8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</a:t>
            </a:r>
            <a:endParaRPr lang="ru-RU" sz="8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30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1554" y="382542"/>
            <a:ext cx="10803669" cy="224332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Синдром дефицита внимания (СДВГ)-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/>
              <a:t> 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нейробиологическое (связанное с нарушениями в работе некоторых структур и систем головного мозга) состояние, характеризующееся неадекватными для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данного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2762451"/>
            <a:ext cx="10515601" cy="34145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дошкольный                                                 от 4 до 10% детей      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4972593" y="4251993"/>
            <a:ext cx="2415941" cy="10332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8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Возможные речевые нарушения у детей с СДВГ:</a:t>
            </a:r>
            <a:endParaRPr lang="ru-RU" sz="5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539522"/>
              </p:ext>
            </p:extLst>
          </p:nvPr>
        </p:nvGraphicFramePr>
        <p:xfrm>
          <a:off x="618309" y="1262742"/>
          <a:ext cx="10735491" cy="5233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093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логопеда при коррекции речи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СДВГ: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15" name="Объект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89689"/>
              </p:ext>
            </p:extLst>
          </p:nvPr>
        </p:nvGraphicFramePr>
        <p:xfrm>
          <a:off x="371789" y="1825624"/>
          <a:ext cx="11294347" cy="4625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777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7398" y="365125"/>
            <a:ext cx="10516402" cy="21239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6074888"/>
              </p:ext>
            </p:extLst>
          </p:nvPr>
        </p:nvGraphicFramePr>
        <p:xfrm>
          <a:off x="837398" y="1058779"/>
          <a:ext cx="10516402" cy="5118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903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851" y="365125"/>
            <a:ext cx="10691949" cy="2743835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логопедической работы с детьми с СДВГ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«ломайте» ребёнка, а </a:t>
            </a:r>
            <a:r>
              <a:rPr lang="ru-RU" sz="32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исходите из его особенностей!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1737295"/>
              </p:ext>
            </p:extLst>
          </p:nvPr>
        </p:nvGraphicFramePr>
        <p:xfrm>
          <a:off x="766354" y="3431177"/>
          <a:ext cx="10807337" cy="261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5523193" y="281286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84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9269" y="121920"/>
            <a:ext cx="10674531" cy="102761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эффективности занятий логопеда с ребёнком с СДВГ и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гиперактивностью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678226"/>
              </p:ext>
            </p:extLst>
          </p:nvPr>
        </p:nvGraphicFramePr>
        <p:xfrm>
          <a:off x="644434" y="1463040"/>
          <a:ext cx="10709366" cy="4713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21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6017" y="259881"/>
            <a:ext cx="10972799" cy="2021306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с СДВГ постоянно испытывает потребность в движении, что осложняет коррекционную работу</a:t>
            </a:r>
            <a:br>
              <a:rPr lang="ru-RU" sz="2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можно использовать во время организации режимных моментов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8832602"/>
              </p:ext>
            </p:extLst>
          </p:nvPr>
        </p:nvGraphicFramePr>
        <p:xfrm>
          <a:off x="712269" y="2107933"/>
          <a:ext cx="11059427" cy="4504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954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147" y="221381"/>
            <a:ext cx="10535653" cy="98177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Возможные ошибки логопеда в работе с детьми с СДВГ и 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гиперактивностью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486040"/>
              </p:ext>
            </p:extLst>
          </p:nvPr>
        </p:nvGraphicFramePr>
        <p:xfrm>
          <a:off x="375385" y="1097281"/>
          <a:ext cx="11559942" cy="5611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279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477</TotalTime>
  <Words>411</Words>
  <Application>Microsoft Office PowerPoint</Application>
  <PresentationFormat>Широкоэкранный</PresentationFormat>
  <Paragraphs>86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Государственное общеобразовательное учреждение Тульской области «Суворовская школа для обучающихся с ограниченными возможностями здоровья»</vt:lpstr>
      <vt:lpstr> Синдром дефицита внимания (СДВГ)-   нейробиологическое (связанное с нарушениями в работе некоторых структур и систем головного мозга) состояние, характеризующееся неадекватными для данного возраста</vt:lpstr>
      <vt:lpstr>Возможные речевые нарушения у детей с СДВГ:</vt:lpstr>
      <vt:lpstr>  Направления работы логопеда при коррекции речи у детей c СДВГ:  </vt:lpstr>
      <vt:lpstr>Презентация PowerPoint</vt:lpstr>
      <vt:lpstr>Принципы логопедической работы с детьми с СДВГ  Не «ломайте» ребёнка, а исходите из его особенностей! </vt:lpstr>
      <vt:lpstr>Правила эффективности занятий логопеда с ребёнком с СДВГ и гиперактивностью</vt:lpstr>
      <vt:lpstr>     Ребенок с СДВГ постоянно испытывает потребность в движении, что осложняет коррекционную работу  Упражнения, которые можно использовать во время организации режимных моментов     </vt:lpstr>
      <vt:lpstr>Возможные ошибки логопеда в работе с детьми с СДВГ и гиперактивностью</vt:lpstr>
      <vt:lpstr>Вывод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общеобразовательное учреждение Тульской области «Суворовская школа для обучающихся с ограниченными возможностями здоровья»</dc:title>
  <dc:creator>daniil.korchago@outlook.com</dc:creator>
  <cp:lastModifiedBy>daniil.korchago@outlook.com</cp:lastModifiedBy>
  <cp:revision>30</cp:revision>
  <dcterms:created xsi:type="dcterms:W3CDTF">2023-03-15T08:22:36Z</dcterms:created>
  <dcterms:modified xsi:type="dcterms:W3CDTF">2023-03-17T08:46:19Z</dcterms:modified>
</cp:coreProperties>
</file>