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4" r:id="rId5"/>
    <p:sldId id="269" r:id="rId6"/>
    <p:sldId id="260" r:id="rId7"/>
    <p:sldId id="261" r:id="rId8"/>
    <p:sldId id="265" r:id="rId9"/>
    <p:sldId id="266" r:id="rId10"/>
    <p:sldId id="262" r:id="rId11"/>
    <p:sldId id="270" r:id="rId12"/>
    <p:sldId id="268" r:id="rId1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-20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A891AE2-6E71-4C7E-AACE-F09D5CEF636B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0"/>
      <dgm:spPr/>
      <dgm:t>
        <a:bodyPr/>
        <a:lstStyle/>
        <a:p>
          <a:endParaRPr lang="ru-RU"/>
        </a:p>
      </dgm:t>
    </dgm:pt>
    <dgm:pt modelId="{F54ED7DA-A798-4DD3-A9B3-71F5467DB4E5}">
      <dgm:prSet phldrT="[Текст]" phldr="1"/>
      <dgm:spPr/>
      <dgm:t>
        <a:bodyPr/>
        <a:lstStyle/>
        <a:p>
          <a:endParaRPr lang="ru-RU"/>
        </a:p>
      </dgm:t>
    </dgm:pt>
    <dgm:pt modelId="{98A98608-5A18-452D-AE8A-A5AFC954EF54}" type="parTrans" cxnId="{145FDAA1-B15D-430D-B885-14518C31800D}">
      <dgm:prSet/>
      <dgm:spPr/>
      <dgm:t>
        <a:bodyPr/>
        <a:lstStyle/>
        <a:p>
          <a:endParaRPr lang="ru-RU"/>
        </a:p>
      </dgm:t>
    </dgm:pt>
    <dgm:pt modelId="{CF9F3435-1720-4E53-B98A-DB6ADA18F6FA}" type="sibTrans" cxnId="{145FDAA1-B15D-430D-B885-14518C31800D}">
      <dgm:prSet/>
      <dgm:spPr/>
      <dgm:t>
        <a:bodyPr/>
        <a:lstStyle/>
        <a:p>
          <a:endParaRPr lang="ru-RU"/>
        </a:p>
      </dgm:t>
    </dgm:pt>
    <dgm:pt modelId="{5DE1799E-F144-44E1-BF05-89B16B0F8788}">
      <dgm:prSet phldrT="[Текст]" phldr="1"/>
      <dgm:spPr/>
      <dgm:t>
        <a:bodyPr/>
        <a:lstStyle/>
        <a:p>
          <a:endParaRPr lang="ru-RU"/>
        </a:p>
      </dgm:t>
    </dgm:pt>
    <dgm:pt modelId="{FE097A4C-5700-4B81-A446-401724E83B74}" type="parTrans" cxnId="{D3BB4535-958C-4558-9675-6FD26045A440}">
      <dgm:prSet/>
      <dgm:spPr/>
      <dgm:t>
        <a:bodyPr/>
        <a:lstStyle/>
        <a:p>
          <a:endParaRPr lang="ru-RU"/>
        </a:p>
      </dgm:t>
    </dgm:pt>
    <dgm:pt modelId="{D5D318B8-657F-4DD3-BA52-450877946839}" type="sibTrans" cxnId="{D3BB4535-958C-4558-9675-6FD26045A440}">
      <dgm:prSet/>
      <dgm:spPr/>
      <dgm:t>
        <a:bodyPr/>
        <a:lstStyle/>
        <a:p>
          <a:endParaRPr lang="ru-RU"/>
        </a:p>
      </dgm:t>
    </dgm:pt>
    <dgm:pt modelId="{20BD4F51-158A-462A-AAD4-596868F34924}">
      <dgm:prSet phldrT="[Текст]" phldr="1"/>
      <dgm:spPr/>
      <dgm:t>
        <a:bodyPr/>
        <a:lstStyle/>
        <a:p>
          <a:endParaRPr lang="ru-RU"/>
        </a:p>
      </dgm:t>
    </dgm:pt>
    <dgm:pt modelId="{7DE60135-41C6-4A22-8A83-71869A223FB3}" type="parTrans" cxnId="{90C0B21B-4C9E-4F4E-9460-8F80D15819BE}">
      <dgm:prSet/>
      <dgm:spPr/>
      <dgm:t>
        <a:bodyPr/>
        <a:lstStyle/>
        <a:p>
          <a:endParaRPr lang="ru-RU"/>
        </a:p>
      </dgm:t>
    </dgm:pt>
    <dgm:pt modelId="{0193551E-97E0-48A7-91D0-B0A01321B95D}" type="sibTrans" cxnId="{90C0B21B-4C9E-4F4E-9460-8F80D15819BE}">
      <dgm:prSet/>
      <dgm:spPr/>
      <dgm:t>
        <a:bodyPr/>
        <a:lstStyle/>
        <a:p>
          <a:endParaRPr lang="ru-RU"/>
        </a:p>
      </dgm:t>
    </dgm:pt>
    <dgm:pt modelId="{B3A32FF5-DEA8-4233-85DB-2A5F5E126CA0}">
      <dgm:prSet phldrT="[Текст]" phldr="1"/>
      <dgm:spPr/>
      <dgm:t>
        <a:bodyPr/>
        <a:lstStyle/>
        <a:p>
          <a:endParaRPr lang="ru-RU"/>
        </a:p>
      </dgm:t>
    </dgm:pt>
    <dgm:pt modelId="{D289BE68-2D05-49E1-9B86-F108EC00237A}" type="parTrans" cxnId="{2E5E8612-3C03-444A-92E7-016276F533A9}">
      <dgm:prSet/>
      <dgm:spPr/>
      <dgm:t>
        <a:bodyPr/>
        <a:lstStyle/>
        <a:p>
          <a:endParaRPr lang="ru-RU"/>
        </a:p>
      </dgm:t>
    </dgm:pt>
    <dgm:pt modelId="{65A89BD2-8223-4826-862B-483356FDF714}" type="sibTrans" cxnId="{2E5E8612-3C03-444A-92E7-016276F533A9}">
      <dgm:prSet/>
      <dgm:spPr/>
      <dgm:t>
        <a:bodyPr/>
        <a:lstStyle/>
        <a:p>
          <a:endParaRPr lang="ru-RU"/>
        </a:p>
      </dgm:t>
    </dgm:pt>
    <dgm:pt modelId="{204CD6A0-04F0-487E-8620-19293D6EC98F}">
      <dgm:prSet phldrT="[Текст]" phldr="1"/>
      <dgm:spPr/>
      <dgm:t>
        <a:bodyPr/>
        <a:lstStyle/>
        <a:p>
          <a:endParaRPr lang="ru-RU"/>
        </a:p>
      </dgm:t>
    </dgm:pt>
    <dgm:pt modelId="{24A36B93-DF27-4F06-9020-2B8F6A2D924A}" type="parTrans" cxnId="{5A63DA53-7EC0-4AFA-9E1D-002A47000A14}">
      <dgm:prSet/>
      <dgm:spPr/>
      <dgm:t>
        <a:bodyPr/>
        <a:lstStyle/>
        <a:p>
          <a:endParaRPr lang="ru-RU"/>
        </a:p>
      </dgm:t>
    </dgm:pt>
    <dgm:pt modelId="{6F288F65-6590-4022-9218-E716DDC696F5}" type="sibTrans" cxnId="{5A63DA53-7EC0-4AFA-9E1D-002A47000A14}">
      <dgm:prSet/>
      <dgm:spPr/>
      <dgm:t>
        <a:bodyPr/>
        <a:lstStyle/>
        <a:p>
          <a:endParaRPr lang="ru-RU"/>
        </a:p>
      </dgm:t>
    </dgm:pt>
    <dgm:pt modelId="{00726ECB-D63E-49A1-972C-87F46A09B2FE}" type="pres">
      <dgm:prSet presAssocID="{1A891AE2-6E71-4C7E-AACE-F09D5CEF636B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9915B00F-E36C-4D2B-A2BE-A081BAD237FC}" type="pres">
      <dgm:prSet presAssocID="{F54ED7DA-A798-4DD3-A9B3-71F5467DB4E5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F8342B4-28B3-4847-B764-5005B4064854}" type="pres">
      <dgm:prSet presAssocID="{CF9F3435-1720-4E53-B98A-DB6ADA18F6FA}" presName="sibTrans" presStyleCnt="0"/>
      <dgm:spPr/>
    </dgm:pt>
    <dgm:pt modelId="{6778CF84-89F3-422A-B54C-E5F69C6A8ABA}" type="pres">
      <dgm:prSet presAssocID="{5DE1799E-F144-44E1-BF05-89B16B0F8788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60D2D19-3816-49CC-A272-A73F41B720AD}" type="pres">
      <dgm:prSet presAssocID="{D5D318B8-657F-4DD3-BA52-450877946839}" presName="sibTrans" presStyleCnt="0"/>
      <dgm:spPr/>
    </dgm:pt>
    <dgm:pt modelId="{CC97010D-A92C-4979-B340-F41A1BC9D578}" type="pres">
      <dgm:prSet presAssocID="{20BD4F51-158A-462A-AAD4-596868F34924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10593A6-DF4E-4C98-856D-F4092AC8F58C}" type="pres">
      <dgm:prSet presAssocID="{0193551E-97E0-48A7-91D0-B0A01321B95D}" presName="sibTrans" presStyleCnt="0"/>
      <dgm:spPr/>
    </dgm:pt>
    <dgm:pt modelId="{3F788068-BBE2-437F-BEBB-B2F3531F2A64}" type="pres">
      <dgm:prSet presAssocID="{B3A32FF5-DEA8-4233-85DB-2A5F5E126CA0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2BB655F-A1D7-4CA1-B15C-444459D9A208}" type="pres">
      <dgm:prSet presAssocID="{65A89BD2-8223-4826-862B-483356FDF714}" presName="sibTrans" presStyleCnt="0"/>
      <dgm:spPr/>
    </dgm:pt>
    <dgm:pt modelId="{3A04D7C3-05EF-4A82-B1DA-EC1CDBED3A83}" type="pres">
      <dgm:prSet presAssocID="{204CD6A0-04F0-487E-8620-19293D6EC98F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3BB4535-958C-4558-9675-6FD26045A440}" srcId="{1A891AE2-6E71-4C7E-AACE-F09D5CEF636B}" destId="{5DE1799E-F144-44E1-BF05-89B16B0F8788}" srcOrd="1" destOrd="0" parTransId="{FE097A4C-5700-4B81-A446-401724E83B74}" sibTransId="{D5D318B8-657F-4DD3-BA52-450877946839}"/>
    <dgm:cxn modelId="{5A63DA53-7EC0-4AFA-9E1D-002A47000A14}" srcId="{1A891AE2-6E71-4C7E-AACE-F09D5CEF636B}" destId="{204CD6A0-04F0-487E-8620-19293D6EC98F}" srcOrd="4" destOrd="0" parTransId="{24A36B93-DF27-4F06-9020-2B8F6A2D924A}" sibTransId="{6F288F65-6590-4022-9218-E716DDC696F5}"/>
    <dgm:cxn modelId="{2E5E8612-3C03-444A-92E7-016276F533A9}" srcId="{1A891AE2-6E71-4C7E-AACE-F09D5CEF636B}" destId="{B3A32FF5-DEA8-4233-85DB-2A5F5E126CA0}" srcOrd="3" destOrd="0" parTransId="{D289BE68-2D05-49E1-9B86-F108EC00237A}" sibTransId="{65A89BD2-8223-4826-862B-483356FDF714}"/>
    <dgm:cxn modelId="{0ED8D87F-2DAC-43F7-BA52-461A9A8E3D6B}" type="presOf" srcId="{F54ED7DA-A798-4DD3-A9B3-71F5467DB4E5}" destId="{9915B00F-E36C-4D2B-A2BE-A081BAD237FC}" srcOrd="0" destOrd="0" presId="urn:microsoft.com/office/officeart/2005/8/layout/default"/>
    <dgm:cxn modelId="{90C0B21B-4C9E-4F4E-9460-8F80D15819BE}" srcId="{1A891AE2-6E71-4C7E-AACE-F09D5CEF636B}" destId="{20BD4F51-158A-462A-AAD4-596868F34924}" srcOrd="2" destOrd="0" parTransId="{7DE60135-41C6-4A22-8A83-71869A223FB3}" sibTransId="{0193551E-97E0-48A7-91D0-B0A01321B95D}"/>
    <dgm:cxn modelId="{BC42A3A6-DE20-4FDB-ADF2-6F7508AA55CB}" type="presOf" srcId="{B3A32FF5-DEA8-4233-85DB-2A5F5E126CA0}" destId="{3F788068-BBE2-437F-BEBB-B2F3531F2A64}" srcOrd="0" destOrd="0" presId="urn:microsoft.com/office/officeart/2005/8/layout/default"/>
    <dgm:cxn modelId="{22A3C6D0-AE4D-4782-9451-4FDF2C09A2E1}" type="presOf" srcId="{20BD4F51-158A-462A-AAD4-596868F34924}" destId="{CC97010D-A92C-4979-B340-F41A1BC9D578}" srcOrd="0" destOrd="0" presId="urn:microsoft.com/office/officeart/2005/8/layout/default"/>
    <dgm:cxn modelId="{9C1B9EBF-D8F8-496F-8658-756180A2F839}" type="presOf" srcId="{204CD6A0-04F0-487E-8620-19293D6EC98F}" destId="{3A04D7C3-05EF-4A82-B1DA-EC1CDBED3A83}" srcOrd="0" destOrd="0" presId="urn:microsoft.com/office/officeart/2005/8/layout/default"/>
    <dgm:cxn modelId="{54AF40D4-C33B-446D-83D3-A6067DBB5F15}" type="presOf" srcId="{5DE1799E-F144-44E1-BF05-89B16B0F8788}" destId="{6778CF84-89F3-422A-B54C-E5F69C6A8ABA}" srcOrd="0" destOrd="0" presId="urn:microsoft.com/office/officeart/2005/8/layout/default"/>
    <dgm:cxn modelId="{145FDAA1-B15D-430D-B885-14518C31800D}" srcId="{1A891AE2-6E71-4C7E-AACE-F09D5CEF636B}" destId="{F54ED7DA-A798-4DD3-A9B3-71F5467DB4E5}" srcOrd="0" destOrd="0" parTransId="{98A98608-5A18-452D-AE8A-A5AFC954EF54}" sibTransId="{CF9F3435-1720-4E53-B98A-DB6ADA18F6FA}"/>
    <dgm:cxn modelId="{E336DC09-3532-40C5-B594-AA2DE1833937}" type="presOf" srcId="{1A891AE2-6E71-4C7E-AACE-F09D5CEF636B}" destId="{00726ECB-D63E-49A1-972C-87F46A09B2FE}" srcOrd="0" destOrd="0" presId="urn:microsoft.com/office/officeart/2005/8/layout/default"/>
    <dgm:cxn modelId="{A041E217-2AA4-4904-A512-7A4F4D25E75F}" type="presParOf" srcId="{00726ECB-D63E-49A1-972C-87F46A09B2FE}" destId="{9915B00F-E36C-4D2B-A2BE-A081BAD237FC}" srcOrd="0" destOrd="0" presId="urn:microsoft.com/office/officeart/2005/8/layout/default"/>
    <dgm:cxn modelId="{F0EA90F4-0587-4FA3-A9E4-4F5FB7D92884}" type="presParOf" srcId="{00726ECB-D63E-49A1-972C-87F46A09B2FE}" destId="{BF8342B4-28B3-4847-B764-5005B4064854}" srcOrd="1" destOrd="0" presId="urn:microsoft.com/office/officeart/2005/8/layout/default"/>
    <dgm:cxn modelId="{CCE4F69B-0C1F-4780-A922-2F62CF734531}" type="presParOf" srcId="{00726ECB-D63E-49A1-972C-87F46A09B2FE}" destId="{6778CF84-89F3-422A-B54C-E5F69C6A8ABA}" srcOrd="2" destOrd="0" presId="urn:microsoft.com/office/officeart/2005/8/layout/default"/>
    <dgm:cxn modelId="{BABF3F39-E752-4D61-97E2-4A7ED381B541}" type="presParOf" srcId="{00726ECB-D63E-49A1-972C-87F46A09B2FE}" destId="{260D2D19-3816-49CC-A272-A73F41B720AD}" srcOrd="3" destOrd="0" presId="urn:microsoft.com/office/officeart/2005/8/layout/default"/>
    <dgm:cxn modelId="{9B0CF844-F66D-4A5E-97DC-B6BAC643A25F}" type="presParOf" srcId="{00726ECB-D63E-49A1-972C-87F46A09B2FE}" destId="{CC97010D-A92C-4979-B340-F41A1BC9D578}" srcOrd="4" destOrd="0" presId="urn:microsoft.com/office/officeart/2005/8/layout/default"/>
    <dgm:cxn modelId="{05364C34-FA47-4ECB-812B-B6BB59B9C45E}" type="presParOf" srcId="{00726ECB-D63E-49A1-972C-87F46A09B2FE}" destId="{C10593A6-DF4E-4C98-856D-F4092AC8F58C}" srcOrd="5" destOrd="0" presId="urn:microsoft.com/office/officeart/2005/8/layout/default"/>
    <dgm:cxn modelId="{93DABBE0-BF6F-4565-8731-4D05A71D8B9B}" type="presParOf" srcId="{00726ECB-D63E-49A1-972C-87F46A09B2FE}" destId="{3F788068-BBE2-437F-BEBB-B2F3531F2A64}" srcOrd="6" destOrd="0" presId="urn:microsoft.com/office/officeart/2005/8/layout/default"/>
    <dgm:cxn modelId="{3EB241D4-7E8C-4027-A3EB-4305A5D812A3}" type="presParOf" srcId="{00726ECB-D63E-49A1-972C-87F46A09B2FE}" destId="{82BB655F-A1D7-4CA1-B15C-444459D9A208}" srcOrd="7" destOrd="0" presId="urn:microsoft.com/office/officeart/2005/8/layout/default"/>
    <dgm:cxn modelId="{1757A404-9388-4B19-867C-8BD2229E0A38}" type="presParOf" srcId="{00726ECB-D63E-49A1-972C-87F46A09B2FE}" destId="{3A04D7C3-05EF-4A82-B1DA-EC1CDBED3A83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A891AE2-6E71-4C7E-AACE-F09D5CEF636B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0"/>
      <dgm:spPr/>
      <dgm:t>
        <a:bodyPr/>
        <a:lstStyle/>
        <a:p>
          <a:endParaRPr lang="ru-RU"/>
        </a:p>
      </dgm:t>
    </dgm:pt>
    <dgm:pt modelId="{F54ED7DA-A798-4DD3-A9B3-71F5467DB4E5}">
      <dgm:prSet phldrT="[Текст]" phldr="1"/>
      <dgm:spPr/>
      <dgm:t>
        <a:bodyPr/>
        <a:lstStyle/>
        <a:p>
          <a:endParaRPr lang="ru-RU"/>
        </a:p>
      </dgm:t>
    </dgm:pt>
    <dgm:pt modelId="{98A98608-5A18-452D-AE8A-A5AFC954EF54}" type="parTrans" cxnId="{145FDAA1-B15D-430D-B885-14518C31800D}">
      <dgm:prSet/>
      <dgm:spPr/>
      <dgm:t>
        <a:bodyPr/>
        <a:lstStyle/>
        <a:p>
          <a:endParaRPr lang="ru-RU"/>
        </a:p>
      </dgm:t>
    </dgm:pt>
    <dgm:pt modelId="{CF9F3435-1720-4E53-B98A-DB6ADA18F6FA}" type="sibTrans" cxnId="{145FDAA1-B15D-430D-B885-14518C31800D}">
      <dgm:prSet/>
      <dgm:spPr/>
      <dgm:t>
        <a:bodyPr/>
        <a:lstStyle/>
        <a:p>
          <a:endParaRPr lang="ru-RU"/>
        </a:p>
      </dgm:t>
    </dgm:pt>
    <dgm:pt modelId="{5DE1799E-F144-44E1-BF05-89B16B0F8788}">
      <dgm:prSet phldrT="[Текст]" phldr="1"/>
      <dgm:spPr/>
      <dgm:t>
        <a:bodyPr/>
        <a:lstStyle/>
        <a:p>
          <a:endParaRPr lang="ru-RU"/>
        </a:p>
      </dgm:t>
    </dgm:pt>
    <dgm:pt modelId="{FE097A4C-5700-4B81-A446-401724E83B74}" type="parTrans" cxnId="{D3BB4535-958C-4558-9675-6FD26045A440}">
      <dgm:prSet/>
      <dgm:spPr/>
      <dgm:t>
        <a:bodyPr/>
        <a:lstStyle/>
        <a:p>
          <a:endParaRPr lang="ru-RU"/>
        </a:p>
      </dgm:t>
    </dgm:pt>
    <dgm:pt modelId="{D5D318B8-657F-4DD3-BA52-450877946839}" type="sibTrans" cxnId="{D3BB4535-958C-4558-9675-6FD26045A440}">
      <dgm:prSet/>
      <dgm:spPr/>
      <dgm:t>
        <a:bodyPr/>
        <a:lstStyle/>
        <a:p>
          <a:endParaRPr lang="ru-RU"/>
        </a:p>
      </dgm:t>
    </dgm:pt>
    <dgm:pt modelId="{20BD4F51-158A-462A-AAD4-596868F34924}">
      <dgm:prSet phldrT="[Текст]" phldr="1"/>
      <dgm:spPr/>
      <dgm:t>
        <a:bodyPr/>
        <a:lstStyle/>
        <a:p>
          <a:endParaRPr lang="ru-RU"/>
        </a:p>
      </dgm:t>
    </dgm:pt>
    <dgm:pt modelId="{7DE60135-41C6-4A22-8A83-71869A223FB3}" type="parTrans" cxnId="{90C0B21B-4C9E-4F4E-9460-8F80D15819BE}">
      <dgm:prSet/>
      <dgm:spPr/>
      <dgm:t>
        <a:bodyPr/>
        <a:lstStyle/>
        <a:p>
          <a:endParaRPr lang="ru-RU"/>
        </a:p>
      </dgm:t>
    </dgm:pt>
    <dgm:pt modelId="{0193551E-97E0-48A7-91D0-B0A01321B95D}" type="sibTrans" cxnId="{90C0B21B-4C9E-4F4E-9460-8F80D15819BE}">
      <dgm:prSet/>
      <dgm:spPr/>
      <dgm:t>
        <a:bodyPr/>
        <a:lstStyle/>
        <a:p>
          <a:endParaRPr lang="ru-RU"/>
        </a:p>
      </dgm:t>
    </dgm:pt>
    <dgm:pt modelId="{B3A32FF5-DEA8-4233-85DB-2A5F5E126CA0}">
      <dgm:prSet phldrT="[Текст]" phldr="1"/>
      <dgm:spPr/>
      <dgm:t>
        <a:bodyPr/>
        <a:lstStyle/>
        <a:p>
          <a:endParaRPr lang="ru-RU"/>
        </a:p>
      </dgm:t>
    </dgm:pt>
    <dgm:pt modelId="{D289BE68-2D05-49E1-9B86-F108EC00237A}" type="parTrans" cxnId="{2E5E8612-3C03-444A-92E7-016276F533A9}">
      <dgm:prSet/>
      <dgm:spPr/>
      <dgm:t>
        <a:bodyPr/>
        <a:lstStyle/>
        <a:p>
          <a:endParaRPr lang="ru-RU"/>
        </a:p>
      </dgm:t>
    </dgm:pt>
    <dgm:pt modelId="{65A89BD2-8223-4826-862B-483356FDF714}" type="sibTrans" cxnId="{2E5E8612-3C03-444A-92E7-016276F533A9}">
      <dgm:prSet/>
      <dgm:spPr/>
      <dgm:t>
        <a:bodyPr/>
        <a:lstStyle/>
        <a:p>
          <a:endParaRPr lang="ru-RU"/>
        </a:p>
      </dgm:t>
    </dgm:pt>
    <dgm:pt modelId="{204CD6A0-04F0-487E-8620-19293D6EC98F}">
      <dgm:prSet phldrT="[Текст]" phldr="1"/>
      <dgm:spPr/>
      <dgm:t>
        <a:bodyPr/>
        <a:lstStyle/>
        <a:p>
          <a:endParaRPr lang="ru-RU"/>
        </a:p>
      </dgm:t>
    </dgm:pt>
    <dgm:pt modelId="{24A36B93-DF27-4F06-9020-2B8F6A2D924A}" type="parTrans" cxnId="{5A63DA53-7EC0-4AFA-9E1D-002A47000A14}">
      <dgm:prSet/>
      <dgm:spPr/>
      <dgm:t>
        <a:bodyPr/>
        <a:lstStyle/>
        <a:p>
          <a:endParaRPr lang="ru-RU"/>
        </a:p>
      </dgm:t>
    </dgm:pt>
    <dgm:pt modelId="{6F288F65-6590-4022-9218-E716DDC696F5}" type="sibTrans" cxnId="{5A63DA53-7EC0-4AFA-9E1D-002A47000A14}">
      <dgm:prSet/>
      <dgm:spPr/>
      <dgm:t>
        <a:bodyPr/>
        <a:lstStyle/>
        <a:p>
          <a:endParaRPr lang="ru-RU"/>
        </a:p>
      </dgm:t>
    </dgm:pt>
    <dgm:pt modelId="{00726ECB-D63E-49A1-972C-87F46A09B2FE}" type="pres">
      <dgm:prSet presAssocID="{1A891AE2-6E71-4C7E-AACE-F09D5CEF636B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9915B00F-E36C-4D2B-A2BE-A081BAD237FC}" type="pres">
      <dgm:prSet presAssocID="{F54ED7DA-A798-4DD3-A9B3-71F5467DB4E5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F8342B4-28B3-4847-B764-5005B4064854}" type="pres">
      <dgm:prSet presAssocID="{CF9F3435-1720-4E53-B98A-DB6ADA18F6FA}" presName="sibTrans" presStyleCnt="0"/>
      <dgm:spPr/>
    </dgm:pt>
    <dgm:pt modelId="{6778CF84-89F3-422A-B54C-E5F69C6A8ABA}" type="pres">
      <dgm:prSet presAssocID="{5DE1799E-F144-44E1-BF05-89B16B0F8788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60D2D19-3816-49CC-A272-A73F41B720AD}" type="pres">
      <dgm:prSet presAssocID="{D5D318B8-657F-4DD3-BA52-450877946839}" presName="sibTrans" presStyleCnt="0"/>
      <dgm:spPr/>
    </dgm:pt>
    <dgm:pt modelId="{CC97010D-A92C-4979-B340-F41A1BC9D578}" type="pres">
      <dgm:prSet presAssocID="{20BD4F51-158A-462A-AAD4-596868F34924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10593A6-DF4E-4C98-856D-F4092AC8F58C}" type="pres">
      <dgm:prSet presAssocID="{0193551E-97E0-48A7-91D0-B0A01321B95D}" presName="sibTrans" presStyleCnt="0"/>
      <dgm:spPr/>
    </dgm:pt>
    <dgm:pt modelId="{3F788068-BBE2-437F-BEBB-B2F3531F2A64}" type="pres">
      <dgm:prSet presAssocID="{B3A32FF5-DEA8-4233-85DB-2A5F5E126CA0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2BB655F-A1D7-4CA1-B15C-444459D9A208}" type="pres">
      <dgm:prSet presAssocID="{65A89BD2-8223-4826-862B-483356FDF714}" presName="sibTrans" presStyleCnt="0"/>
      <dgm:spPr/>
    </dgm:pt>
    <dgm:pt modelId="{3A04D7C3-05EF-4A82-B1DA-EC1CDBED3A83}" type="pres">
      <dgm:prSet presAssocID="{204CD6A0-04F0-487E-8620-19293D6EC98F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3BB4535-958C-4558-9675-6FD26045A440}" srcId="{1A891AE2-6E71-4C7E-AACE-F09D5CEF636B}" destId="{5DE1799E-F144-44E1-BF05-89B16B0F8788}" srcOrd="1" destOrd="0" parTransId="{FE097A4C-5700-4B81-A446-401724E83B74}" sibTransId="{D5D318B8-657F-4DD3-BA52-450877946839}"/>
    <dgm:cxn modelId="{5A63DA53-7EC0-4AFA-9E1D-002A47000A14}" srcId="{1A891AE2-6E71-4C7E-AACE-F09D5CEF636B}" destId="{204CD6A0-04F0-487E-8620-19293D6EC98F}" srcOrd="4" destOrd="0" parTransId="{24A36B93-DF27-4F06-9020-2B8F6A2D924A}" sibTransId="{6F288F65-6590-4022-9218-E716DDC696F5}"/>
    <dgm:cxn modelId="{2E5E8612-3C03-444A-92E7-016276F533A9}" srcId="{1A891AE2-6E71-4C7E-AACE-F09D5CEF636B}" destId="{B3A32FF5-DEA8-4233-85DB-2A5F5E126CA0}" srcOrd="3" destOrd="0" parTransId="{D289BE68-2D05-49E1-9B86-F108EC00237A}" sibTransId="{65A89BD2-8223-4826-862B-483356FDF714}"/>
    <dgm:cxn modelId="{90C0B21B-4C9E-4F4E-9460-8F80D15819BE}" srcId="{1A891AE2-6E71-4C7E-AACE-F09D5CEF636B}" destId="{20BD4F51-158A-462A-AAD4-596868F34924}" srcOrd="2" destOrd="0" parTransId="{7DE60135-41C6-4A22-8A83-71869A223FB3}" sibTransId="{0193551E-97E0-48A7-91D0-B0A01321B95D}"/>
    <dgm:cxn modelId="{E650BDF2-20BF-4357-8498-61DF0508D97E}" type="presOf" srcId="{204CD6A0-04F0-487E-8620-19293D6EC98F}" destId="{3A04D7C3-05EF-4A82-B1DA-EC1CDBED3A83}" srcOrd="0" destOrd="0" presId="urn:microsoft.com/office/officeart/2005/8/layout/default"/>
    <dgm:cxn modelId="{CB0798FA-0750-4A4E-B1F3-2F6C3DE82F7B}" type="presOf" srcId="{B3A32FF5-DEA8-4233-85DB-2A5F5E126CA0}" destId="{3F788068-BBE2-437F-BEBB-B2F3531F2A64}" srcOrd="0" destOrd="0" presId="urn:microsoft.com/office/officeart/2005/8/layout/default"/>
    <dgm:cxn modelId="{378C427E-7349-4C84-9978-364A6DCBBBDF}" type="presOf" srcId="{20BD4F51-158A-462A-AAD4-596868F34924}" destId="{CC97010D-A92C-4979-B340-F41A1BC9D578}" srcOrd="0" destOrd="0" presId="urn:microsoft.com/office/officeart/2005/8/layout/default"/>
    <dgm:cxn modelId="{145FDAA1-B15D-430D-B885-14518C31800D}" srcId="{1A891AE2-6E71-4C7E-AACE-F09D5CEF636B}" destId="{F54ED7DA-A798-4DD3-A9B3-71F5467DB4E5}" srcOrd="0" destOrd="0" parTransId="{98A98608-5A18-452D-AE8A-A5AFC954EF54}" sibTransId="{CF9F3435-1720-4E53-B98A-DB6ADA18F6FA}"/>
    <dgm:cxn modelId="{4FD69771-0794-463B-8841-F5C84F56B988}" type="presOf" srcId="{F54ED7DA-A798-4DD3-A9B3-71F5467DB4E5}" destId="{9915B00F-E36C-4D2B-A2BE-A081BAD237FC}" srcOrd="0" destOrd="0" presId="urn:microsoft.com/office/officeart/2005/8/layout/default"/>
    <dgm:cxn modelId="{FF0C5B92-8530-4B80-A10F-17199D108C86}" type="presOf" srcId="{5DE1799E-F144-44E1-BF05-89B16B0F8788}" destId="{6778CF84-89F3-422A-B54C-E5F69C6A8ABA}" srcOrd="0" destOrd="0" presId="urn:microsoft.com/office/officeart/2005/8/layout/default"/>
    <dgm:cxn modelId="{3304C9E7-8050-4D53-8C4F-C1505B3F78BE}" type="presOf" srcId="{1A891AE2-6E71-4C7E-AACE-F09D5CEF636B}" destId="{00726ECB-D63E-49A1-972C-87F46A09B2FE}" srcOrd="0" destOrd="0" presId="urn:microsoft.com/office/officeart/2005/8/layout/default"/>
    <dgm:cxn modelId="{7B12971B-8AA0-4EA5-8D22-567EE4B39DBB}" type="presParOf" srcId="{00726ECB-D63E-49A1-972C-87F46A09B2FE}" destId="{9915B00F-E36C-4D2B-A2BE-A081BAD237FC}" srcOrd="0" destOrd="0" presId="urn:microsoft.com/office/officeart/2005/8/layout/default"/>
    <dgm:cxn modelId="{85FD6AB3-06D1-4955-A7D9-F177B7CEF421}" type="presParOf" srcId="{00726ECB-D63E-49A1-972C-87F46A09B2FE}" destId="{BF8342B4-28B3-4847-B764-5005B4064854}" srcOrd="1" destOrd="0" presId="urn:microsoft.com/office/officeart/2005/8/layout/default"/>
    <dgm:cxn modelId="{A3483786-3DB3-499C-9B4D-AF4E96D03B88}" type="presParOf" srcId="{00726ECB-D63E-49A1-972C-87F46A09B2FE}" destId="{6778CF84-89F3-422A-B54C-E5F69C6A8ABA}" srcOrd="2" destOrd="0" presId="urn:microsoft.com/office/officeart/2005/8/layout/default"/>
    <dgm:cxn modelId="{9C561BAE-2604-460D-8106-C9EC269F1E2E}" type="presParOf" srcId="{00726ECB-D63E-49A1-972C-87F46A09B2FE}" destId="{260D2D19-3816-49CC-A272-A73F41B720AD}" srcOrd="3" destOrd="0" presId="urn:microsoft.com/office/officeart/2005/8/layout/default"/>
    <dgm:cxn modelId="{E6ED64DF-A044-43D0-8826-560CE31BD6D9}" type="presParOf" srcId="{00726ECB-D63E-49A1-972C-87F46A09B2FE}" destId="{CC97010D-A92C-4979-B340-F41A1BC9D578}" srcOrd="4" destOrd="0" presId="urn:microsoft.com/office/officeart/2005/8/layout/default"/>
    <dgm:cxn modelId="{BF931F7B-351D-4144-9F37-E35CF7588FBB}" type="presParOf" srcId="{00726ECB-D63E-49A1-972C-87F46A09B2FE}" destId="{C10593A6-DF4E-4C98-856D-F4092AC8F58C}" srcOrd="5" destOrd="0" presId="urn:microsoft.com/office/officeart/2005/8/layout/default"/>
    <dgm:cxn modelId="{19E1BEB8-C44B-4139-A6E8-C6DD23D578F9}" type="presParOf" srcId="{00726ECB-D63E-49A1-972C-87F46A09B2FE}" destId="{3F788068-BBE2-437F-BEBB-B2F3531F2A64}" srcOrd="6" destOrd="0" presId="urn:microsoft.com/office/officeart/2005/8/layout/default"/>
    <dgm:cxn modelId="{8B180E1B-705C-4740-A48F-F075480C94D1}" type="presParOf" srcId="{00726ECB-D63E-49A1-972C-87F46A09B2FE}" destId="{82BB655F-A1D7-4CA1-B15C-444459D9A208}" srcOrd="7" destOrd="0" presId="urn:microsoft.com/office/officeart/2005/8/layout/default"/>
    <dgm:cxn modelId="{4FD15D2B-9F23-43F8-BA55-543B050D6CD8}" type="presParOf" srcId="{00726ECB-D63E-49A1-972C-87F46A09B2FE}" destId="{3A04D7C3-05EF-4A82-B1DA-EC1CDBED3A83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A891AE2-6E71-4C7E-AACE-F09D5CEF636B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0"/>
      <dgm:spPr/>
      <dgm:t>
        <a:bodyPr/>
        <a:lstStyle/>
        <a:p>
          <a:endParaRPr lang="ru-RU"/>
        </a:p>
      </dgm:t>
    </dgm:pt>
    <dgm:pt modelId="{F54ED7DA-A798-4DD3-A9B3-71F5467DB4E5}">
      <dgm:prSet phldrT="[Текст]" phldr="1"/>
      <dgm:spPr/>
      <dgm:t>
        <a:bodyPr/>
        <a:lstStyle/>
        <a:p>
          <a:endParaRPr lang="ru-RU"/>
        </a:p>
      </dgm:t>
    </dgm:pt>
    <dgm:pt modelId="{98A98608-5A18-452D-AE8A-A5AFC954EF54}" type="parTrans" cxnId="{145FDAA1-B15D-430D-B885-14518C31800D}">
      <dgm:prSet/>
      <dgm:spPr/>
      <dgm:t>
        <a:bodyPr/>
        <a:lstStyle/>
        <a:p>
          <a:endParaRPr lang="ru-RU"/>
        </a:p>
      </dgm:t>
    </dgm:pt>
    <dgm:pt modelId="{CF9F3435-1720-4E53-B98A-DB6ADA18F6FA}" type="sibTrans" cxnId="{145FDAA1-B15D-430D-B885-14518C31800D}">
      <dgm:prSet/>
      <dgm:spPr/>
      <dgm:t>
        <a:bodyPr/>
        <a:lstStyle/>
        <a:p>
          <a:endParaRPr lang="ru-RU"/>
        </a:p>
      </dgm:t>
    </dgm:pt>
    <dgm:pt modelId="{5DE1799E-F144-44E1-BF05-89B16B0F8788}">
      <dgm:prSet phldrT="[Текст]" phldr="1"/>
      <dgm:spPr/>
      <dgm:t>
        <a:bodyPr/>
        <a:lstStyle/>
        <a:p>
          <a:endParaRPr lang="ru-RU"/>
        </a:p>
      </dgm:t>
    </dgm:pt>
    <dgm:pt modelId="{FE097A4C-5700-4B81-A446-401724E83B74}" type="parTrans" cxnId="{D3BB4535-958C-4558-9675-6FD26045A440}">
      <dgm:prSet/>
      <dgm:spPr/>
      <dgm:t>
        <a:bodyPr/>
        <a:lstStyle/>
        <a:p>
          <a:endParaRPr lang="ru-RU"/>
        </a:p>
      </dgm:t>
    </dgm:pt>
    <dgm:pt modelId="{D5D318B8-657F-4DD3-BA52-450877946839}" type="sibTrans" cxnId="{D3BB4535-958C-4558-9675-6FD26045A440}">
      <dgm:prSet/>
      <dgm:spPr/>
      <dgm:t>
        <a:bodyPr/>
        <a:lstStyle/>
        <a:p>
          <a:endParaRPr lang="ru-RU"/>
        </a:p>
      </dgm:t>
    </dgm:pt>
    <dgm:pt modelId="{20BD4F51-158A-462A-AAD4-596868F34924}">
      <dgm:prSet phldrT="[Текст]" phldr="1"/>
      <dgm:spPr/>
      <dgm:t>
        <a:bodyPr/>
        <a:lstStyle/>
        <a:p>
          <a:endParaRPr lang="ru-RU"/>
        </a:p>
      </dgm:t>
    </dgm:pt>
    <dgm:pt modelId="{7DE60135-41C6-4A22-8A83-71869A223FB3}" type="parTrans" cxnId="{90C0B21B-4C9E-4F4E-9460-8F80D15819BE}">
      <dgm:prSet/>
      <dgm:spPr/>
      <dgm:t>
        <a:bodyPr/>
        <a:lstStyle/>
        <a:p>
          <a:endParaRPr lang="ru-RU"/>
        </a:p>
      </dgm:t>
    </dgm:pt>
    <dgm:pt modelId="{0193551E-97E0-48A7-91D0-B0A01321B95D}" type="sibTrans" cxnId="{90C0B21B-4C9E-4F4E-9460-8F80D15819BE}">
      <dgm:prSet/>
      <dgm:spPr/>
      <dgm:t>
        <a:bodyPr/>
        <a:lstStyle/>
        <a:p>
          <a:endParaRPr lang="ru-RU"/>
        </a:p>
      </dgm:t>
    </dgm:pt>
    <dgm:pt modelId="{B3A32FF5-DEA8-4233-85DB-2A5F5E126CA0}">
      <dgm:prSet phldrT="[Текст]" phldr="1"/>
      <dgm:spPr/>
      <dgm:t>
        <a:bodyPr/>
        <a:lstStyle/>
        <a:p>
          <a:endParaRPr lang="ru-RU"/>
        </a:p>
      </dgm:t>
    </dgm:pt>
    <dgm:pt modelId="{D289BE68-2D05-49E1-9B86-F108EC00237A}" type="parTrans" cxnId="{2E5E8612-3C03-444A-92E7-016276F533A9}">
      <dgm:prSet/>
      <dgm:spPr/>
      <dgm:t>
        <a:bodyPr/>
        <a:lstStyle/>
        <a:p>
          <a:endParaRPr lang="ru-RU"/>
        </a:p>
      </dgm:t>
    </dgm:pt>
    <dgm:pt modelId="{65A89BD2-8223-4826-862B-483356FDF714}" type="sibTrans" cxnId="{2E5E8612-3C03-444A-92E7-016276F533A9}">
      <dgm:prSet/>
      <dgm:spPr/>
      <dgm:t>
        <a:bodyPr/>
        <a:lstStyle/>
        <a:p>
          <a:endParaRPr lang="ru-RU"/>
        </a:p>
      </dgm:t>
    </dgm:pt>
    <dgm:pt modelId="{204CD6A0-04F0-487E-8620-19293D6EC98F}">
      <dgm:prSet phldrT="[Текст]" phldr="1"/>
      <dgm:spPr/>
      <dgm:t>
        <a:bodyPr/>
        <a:lstStyle/>
        <a:p>
          <a:endParaRPr lang="ru-RU"/>
        </a:p>
      </dgm:t>
    </dgm:pt>
    <dgm:pt modelId="{24A36B93-DF27-4F06-9020-2B8F6A2D924A}" type="parTrans" cxnId="{5A63DA53-7EC0-4AFA-9E1D-002A47000A14}">
      <dgm:prSet/>
      <dgm:spPr/>
      <dgm:t>
        <a:bodyPr/>
        <a:lstStyle/>
        <a:p>
          <a:endParaRPr lang="ru-RU"/>
        </a:p>
      </dgm:t>
    </dgm:pt>
    <dgm:pt modelId="{6F288F65-6590-4022-9218-E716DDC696F5}" type="sibTrans" cxnId="{5A63DA53-7EC0-4AFA-9E1D-002A47000A14}">
      <dgm:prSet/>
      <dgm:spPr/>
      <dgm:t>
        <a:bodyPr/>
        <a:lstStyle/>
        <a:p>
          <a:endParaRPr lang="ru-RU"/>
        </a:p>
      </dgm:t>
    </dgm:pt>
    <dgm:pt modelId="{00726ECB-D63E-49A1-972C-87F46A09B2FE}" type="pres">
      <dgm:prSet presAssocID="{1A891AE2-6E71-4C7E-AACE-F09D5CEF636B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9915B00F-E36C-4D2B-A2BE-A081BAD237FC}" type="pres">
      <dgm:prSet presAssocID="{F54ED7DA-A798-4DD3-A9B3-71F5467DB4E5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F8342B4-28B3-4847-B764-5005B4064854}" type="pres">
      <dgm:prSet presAssocID="{CF9F3435-1720-4E53-B98A-DB6ADA18F6FA}" presName="sibTrans" presStyleCnt="0"/>
      <dgm:spPr/>
    </dgm:pt>
    <dgm:pt modelId="{6778CF84-89F3-422A-B54C-E5F69C6A8ABA}" type="pres">
      <dgm:prSet presAssocID="{5DE1799E-F144-44E1-BF05-89B16B0F8788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60D2D19-3816-49CC-A272-A73F41B720AD}" type="pres">
      <dgm:prSet presAssocID="{D5D318B8-657F-4DD3-BA52-450877946839}" presName="sibTrans" presStyleCnt="0"/>
      <dgm:spPr/>
    </dgm:pt>
    <dgm:pt modelId="{CC97010D-A92C-4979-B340-F41A1BC9D578}" type="pres">
      <dgm:prSet presAssocID="{20BD4F51-158A-462A-AAD4-596868F34924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10593A6-DF4E-4C98-856D-F4092AC8F58C}" type="pres">
      <dgm:prSet presAssocID="{0193551E-97E0-48A7-91D0-B0A01321B95D}" presName="sibTrans" presStyleCnt="0"/>
      <dgm:spPr/>
    </dgm:pt>
    <dgm:pt modelId="{3F788068-BBE2-437F-BEBB-B2F3531F2A64}" type="pres">
      <dgm:prSet presAssocID="{B3A32FF5-DEA8-4233-85DB-2A5F5E126CA0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2BB655F-A1D7-4CA1-B15C-444459D9A208}" type="pres">
      <dgm:prSet presAssocID="{65A89BD2-8223-4826-862B-483356FDF714}" presName="sibTrans" presStyleCnt="0"/>
      <dgm:spPr/>
    </dgm:pt>
    <dgm:pt modelId="{3A04D7C3-05EF-4A82-B1DA-EC1CDBED3A83}" type="pres">
      <dgm:prSet presAssocID="{204CD6A0-04F0-487E-8620-19293D6EC98F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6B7BBB3-80E3-4E9E-B28E-BFE587782C80}" type="presOf" srcId="{F54ED7DA-A798-4DD3-A9B3-71F5467DB4E5}" destId="{9915B00F-E36C-4D2B-A2BE-A081BAD237FC}" srcOrd="0" destOrd="0" presId="urn:microsoft.com/office/officeart/2005/8/layout/default"/>
    <dgm:cxn modelId="{90C0B21B-4C9E-4F4E-9460-8F80D15819BE}" srcId="{1A891AE2-6E71-4C7E-AACE-F09D5CEF636B}" destId="{20BD4F51-158A-462A-AAD4-596868F34924}" srcOrd="2" destOrd="0" parTransId="{7DE60135-41C6-4A22-8A83-71869A223FB3}" sibTransId="{0193551E-97E0-48A7-91D0-B0A01321B95D}"/>
    <dgm:cxn modelId="{1FAD3A13-C01D-4165-9A1C-4F4D39AA6FE0}" type="presOf" srcId="{5DE1799E-F144-44E1-BF05-89B16B0F8788}" destId="{6778CF84-89F3-422A-B54C-E5F69C6A8ABA}" srcOrd="0" destOrd="0" presId="urn:microsoft.com/office/officeart/2005/8/layout/default"/>
    <dgm:cxn modelId="{E8D63659-8159-46E7-AE29-5BA74FB80480}" type="presOf" srcId="{20BD4F51-158A-462A-AAD4-596868F34924}" destId="{CC97010D-A92C-4979-B340-F41A1BC9D578}" srcOrd="0" destOrd="0" presId="urn:microsoft.com/office/officeart/2005/8/layout/default"/>
    <dgm:cxn modelId="{2E5E8612-3C03-444A-92E7-016276F533A9}" srcId="{1A891AE2-6E71-4C7E-AACE-F09D5CEF636B}" destId="{B3A32FF5-DEA8-4233-85DB-2A5F5E126CA0}" srcOrd="3" destOrd="0" parTransId="{D289BE68-2D05-49E1-9B86-F108EC00237A}" sibTransId="{65A89BD2-8223-4826-862B-483356FDF714}"/>
    <dgm:cxn modelId="{5C9376FF-7970-4D12-A1CE-E491879C802A}" type="presOf" srcId="{1A891AE2-6E71-4C7E-AACE-F09D5CEF636B}" destId="{00726ECB-D63E-49A1-972C-87F46A09B2FE}" srcOrd="0" destOrd="0" presId="urn:microsoft.com/office/officeart/2005/8/layout/default"/>
    <dgm:cxn modelId="{D3BB4535-958C-4558-9675-6FD26045A440}" srcId="{1A891AE2-6E71-4C7E-AACE-F09D5CEF636B}" destId="{5DE1799E-F144-44E1-BF05-89B16B0F8788}" srcOrd="1" destOrd="0" parTransId="{FE097A4C-5700-4B81-A446-401724E83B74}" sibTransId="{D5D318B8-657F-4DD3-BA52-450877946839}"/>
    <dgm:cxn modelId="{145FDAA1-B15D-430D-B885-14518C31800D}" srcId="{1A891AE2-6E71-4C7E-AACE-F09D5CEF636B}" destId="{F54ED7DA-A798-4DD3-A9B3-71F5467DB4E5}" srcOrd="0" destOrd="0" parTransId="{98A98608-5A18-452D-AE8A-A5AFC954EF54}" sibTransId="{CF9F3435-1720-4E53-B98A-DB6ADA18F6FA}"/>
    <dgm:cxn modelId="{5A63DA53-7EC0-4AFA-9E1D-002A47000A14}" srcId="{1A891AE2-6E71-4C7E-AACE-F09D5CEF636B}" destId="{204CD6A0-04F0-487E-8620-19293D6EC98F}" srcOrd="4" destOrd="0" parTransId="{24A36B93-DF27-4F06-9020-2B8F6A2D924A}" sibTransId="{6F288F65-6590-4022-9218-E716DDC696F5}"/>
    <dgm:cxn modelId="{C86FCDD8-2636-49D1-AE16-E160E1071EF4}" type="presOf" srcId="{B3A32FF5-DEA8-4233-85DB-2A5F5E126CA0}" destId="{3F788068-BBE2-437F-BEBB-B2F3531F2A64}" srcOrd="0" destOrd="0" presId="urn:microsoft.com/office/officeart/2005/8/layout/default"/>
    <dgm:cxn modelId="{30C5E62B-90DA-47CB-AE4D-C1D6A93A7B6D}" type="presOf" srcId="{204CD6A0-04F0-487E-8620-19293D6EC98F}" destId="{3A04D7C3-05EF-4A82-B1DA-EC1CDBED3A83}" srcOrd="0" destOrd="0" presId="urn:microsoft.com/office/officeart/2005/8/layout/default"/>
    <dgm:cxn modelId="{B151B945-6C73-41A7-8F20-4B7B4ABBF928}" type="presParOf" srcId="{00726ECB-D63E-49A1-972C-87F46A09B2FE}" destId="{9915B00F-E36C-4D2B-A2BE-A081BAD237FC}" srcOrd="0" destOrd="0" presId="urn:microsoft.com/office/officeart/2005/8/layout/default"/>
    <dgm:cxn modelId="{3B45696F-21CA-4233-9ECB-742047E465BD}" type="presParOf" srcId="{00726ECB-D63E-49A1-972C-87F46A09B2FE}" destId="{BF8342B4-28B3-4847-B764-5005B4064854}" srcOrd="1" destOrd="0" presId="urn:microsoft.com/office/officeart/2005/8/layout/default"/>
    <dgm:cxn modelId="{7A39C053-7299-4929-B6A2-8F461C10B014}" type="presParOf" srcId="{00726ECB-D63E-49A1-972C-87F46A09B2FE}" destId="{6778CF84-89F3-422A-B54C-E5F69C6A8ABA}" srcOrd="2" destOrd="0" presId="urn:microsoft.com/office/officeart/2005/8/layout/default"/>
    <dgm:cxn modelId="{AF72F643-8035-4215-BBA4-DDD2148D8149}" type="presParOf" srcId="{00726ECB-D63E-49A1-972C-87F46A09B2FE}" destId="{260D2D19-3816-49CC-A272-A73F41B720AD}" srcOrd="3" destOrd="0" presId="urn:microsoft.com/office/officeart/2005/8/layout/default"/>
    <dgm:cxn modelId="{EB1C8E9C-C436-4AEA-B23D-1C096A4413C5}" type="presParOf" srcId="{00726ECB-D63E-49A1-972C-87F46A09B2FE}" destId="{CC97010D-A92C-4979-B340-F41A1BC9D578}" srcOrd="4" destOrd="0" presId="urn:microsoft.com/office/officeart/2005/8/layout/default"/>
    <dgm:cxn modelId="{8BB7DCA2-0783-46B4-A09C-414F2A7FD340}" type="presParOf" srcId="{00726ECB-D63E-49A1-972C-87F46A09B2FE}" destId="{C10593A6-DF4E-4C98-856D-F4092AC8F58C}" srcOrd="5" destOrd="0" presId="urn:microsoft.com/office/officeart/2005/8/layout/default"/>
    <dgm:cxn modelId="{D48B3DFF-F6D5-40C2-81CA-0AAAA6590D12}" type="presParOf" srcId="{00726ECB-D63E-49A1-972C-87F46A09B2FE}" destId="{3F788068-BBE2-437F-BEBB-B2F3531F2A64}" srcOrd="6" destOrd="0" presId="urn:microsoft.com/office/officeart/2005/8/layout/default"/>
    <dgm:cxn modelId="{B36D973E-922E-47CF-A92D-96BFC2277557}" type="presParOf" srcId="{00726ECB-D63E-49A1-972C-87F46A09B2FE}" destId="{82BB655F-A1D7-4CA1-B15C-444459D9A208}" srcOrd="7" destOrd="0" presId="urn:microsoft.com/office/officeart/2005/8/layout/default"/>
    <dgm:cxn modelId="{B5C9E229-8E8B-4546-8AFB-05B8DEF8E6BD}" type="presParOf" srcId="{00726ECB-D63E-49A1-972C-87F46A09B2FE}" destId="{3A04D7C3-05EF-4A82-B1DA-EC1CDBED3A83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915B00F-E36C-4D2B-A2BE-A081BAD237FC}">
      <dsp:nvSpPr>
        <dsp:cNvPr id="0" name=""/>
        <dsp:cNvSpPr/>
      </dsp:nvSpPr>
      <dsp:spPr>
        <a:xfrm>
          <a:off x="0" y="591343"/>
          <a:ext cx="2571749" cy="15430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0" tIns="228600" rIns="228600" bIns="228600" numCol="1" spcCol="1270" anchor="ctr" anchorCtr="0">
          <a:noAutofit/>
        </a:bodyPr>
        <a:lstStyle/>
        <a:p>
          <a:pPr lvl="0" algn="ctr" defTabSz="2667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000" kern="1200"/>
        </a:p>
      </dsp:txBody>
      <dsp:txXfrm>
        <a:off x="0" y="591343"/>
        <a:ext cx="2571749" cy="1543050"/>
      </dsp:txXfrm>
    </dsp:sp>
    <dsp:sp modelId="{6778CF84-89F3-422A-B54C-E5F69C6A8ABA}">
      <dsp:nvSpPr>
        <dsp:cNvPr id="0" name=""/>
        <dsp:cNvSpPr/>
      </dsp:nvSpPr>
      <dsp:spPr>
        <a:xfrm>
          <a:off x="2828925" y="591343"/>
          <a:ext cx="2571749" cy="15430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0" tIns="228600" rIns="228600" bIns="228600" numCol="1" spcCol="1270" anchor="ctr" anchorCtr="0">
          <a:noAutofit/>
        </a:bodyPr>
        <a:lstStyle/>
        <a:p>
          <a:pPr lvl="0" algn="ctr" defTabSz="2667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000" kern="1200"/>
        </a:p>
      </dsp:txBody>
      <dsp:txXfrm>
        <a:off x="2828925" y="591343"/>
        <a:ext cx="2571749" cy="1543050"/>
      </dsp:txXfrm>
    </dsp:sp>
    <dsp:sp modelId="{CC97010D-A92C-4979-B340-F41A1BC9D578}">
      <dsp:nvSpPr>
        <dsp:cNvPr id="0" name=""/>
        <dsp:cNvSpPr/>
      </dsp:nvSpPr>
      <dsp:spPr>
        <a:xfrm>
          <a:off x="5657849" y="591343"/>
          <a:ext cx="2571749" cy="15430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0" tIns="228600" rIns="228600" bIns="228600" numCol="1" spcCol="1270" anchor="ctr" anchorCtr="0">
          <a:noAutofit/>
        </a:bodyPr>
        <a:lstStyle/>
        <a:p>
          <a:pPr lvl="0" algn="ctr" defTabSz="2667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000" kern="1200"/>
        </a:p>
      </dsp:txBody>
      <dsp:txXfrm>
        <a:off x="5657849" y="591343"/>
        <a:ext cx="2571749" cy="1543050"/>
      </dsp:txXfrm>
    </dsp:sp>
    <dsp:sp modelId="{3F788068-BBE2-437F-BEBB-B2F3531F2A64}">
      <dsp:nvSpPr>
        <dsp:cNvPr id="0" name=""/>
        <dsp:cNvSpPr/>
      </dsp:nvSpPr>
      <dsp:spPr>
        <a:xfrm>
          <a:off x="1414462" y="2391569"/>
          <a:ext cx="2571749" cy="15430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0" tIns="228600" rIns="228600" bIns="228600" numCol="1" spcCol="1270" anchor="ctr" anchorCtr="0">
          <a:noAutofit/>
        </a:bodyPr>
        <a:lstStyle/>
        <a:p>
          <a:pPr lvl="0" algn="ctr" defTabSz="2667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000" kern="1200"/>
        </a:p>
      </dsp:txBody>
      <dsp:txXfrm>
        <a:off x="1414462" y="2391569"/>
        <a:ext cx="2571749" cy="1543050"/>
      </dsp:txXfrm>
    </dsp:sp>
    <dsp:sp modelId="{3A04D7C3-05EF-4A82-B1DA-EC1CDBED3A83}">
      <dsp:nvSpPr>
        <dsp:cNvPr id="0" name=""/>
        <dsp:cNvSpPr/>
      </dsp:nvSpPr>
      <dsp:spPr>
        <a:xfrm>
          <a:off x="4243387" y="2391569"/>
          <a:ext cx="2571749" cy="15430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0" tIns="228600" rIns="228600" bIns="228600" numCol="1" spcCol="1270" anchor="ctr" anchorCtr="0">
          <a:noAutofit/>
        </a:bodyPr>
        <a:lstStyle/>
        <a:p>
          <a:pPr lvl="0" algn="ctr" defTabSz="2667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000" kern="1200"/>
        </a:p>
      </dsp:txBody>
      <dsp:txXfrm>
        <a:off x="4243387" y="2391569"/>
        <a:ext cx="2571749" cy="154305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915B00F-E36C-4D2B-A2BE-A081BAD237FC}">
      <dsp:nvSpPr>
        <dsp:cNvPr id="0" name=""/>
        <dsp:cNvSpPr/>
      </dsp:nvSpPr>
      <dsp:spPr>
        <a:xfrm>
          <a:off x="0" y="591343"/>
          <a:ext cx="2571749" cy="15430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0" tIns="228600" rIns="228600" bIns="228600" numCol="1" spcCol="1270" anchor="ctr" anchorCtr="0">
          <a:noAutofit/>
        </a:bodyPr>
        <a:lstStyle/>
        <a:p>
          <a:pPr lvl="0" algn="ctr" defTabSz="2667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000" kern="1200"/>
        </a:p>
      </dsp:txBody>
      <dsp:txXfrm>
        <a:off x="0" y="591343"/>
        <a:ext cx="2571749" cy="1543050"/>
      </dsp:txXfrm>
    </dsp:sp>
    <dsp:sp modelId="{6778CF84-89F3-422A-B54C-E5F69C6A8ABA}">
      <dsp:nvSpPr>
        <dsp:cNvPr id="0" name=""/>
        <dsp:cNvSpPr/>
      </dsp:nvSpPr>
      <dsp:spPr>
        <a:xfrm>
          <a:off x="2828925" y="591343"/>
          <a:ext cx="2571749" cy="15430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0" tIns="228600" rIns="228600" bIns="228600" numCol="1" spcCol="1270" anchor="ctr" anchorCtr="0">
          <a:noAutofit/>
        </a:bodyPr>
        <a:lstStyle/>
        <a:p>
          <a:pPr lvl="0" algn="ctr" defTabSz="2667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000" kern="1200"/>
        </a:p>
      </dsp:txBody>
      <dsp:txXfrm>
        <a:off x="2828925" y="591343"/>
        <a:ext cx="2571749" cy="1543050"/>
      </dsp:txXfrm>
    </dsp:sp>
    <dsp:sp modelId="{CC97010D-A92C-4979-B340-F41A1BC9D578}">
      <dsp:nvSpPr>
        <dsp:cNvPr id="0" name=""/>
        <dsp:cNvSpPr/>
      </dsp:nvSpPr>
      <dsp:spPr>
        <a:xfrm>
          <a:off x="5657849" y="591343"/>
          <a:ext cx="2571749" cy="15430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0" tIns="228600" rIns="228600" bIns="228600" numCol="1" spcCol="1270" anchor="ctr" anchorCtr="0">
          <a:noAutofit/>
        </a:bodyPr>
        <a:lstStyle/>
        <a:p>
          <a:pPr lvl="0" algn="ctr" defTabSz="2667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000" kern="1200"/>
        </a:p>
      </dsp:txBody>
      <dsp:txXfrm>
        <a:off x="5657849" y="591343"/>
        <a:ext cx="2571749" cy="1543050"/>
      </dsp:txXfrm>
    </dsp:sp>
    <dsp:sp modelId="{3F788068-BBE2-437F-BEBB-B2F3531F2A64}">
      <dsp:nvSpPr>
        <dsp:cNvPr id="0" name=""/>
        <dsp:cNvSpPr/>
      </dsp:nvSpPr>
      <dsp:spPr>
        <a:xfrm>
          <a:off x="1414462" y="2391569"/>
          <a:ext cx="2571749" cy="15430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0" tIns="228600" rIns="228600" bIns="228600" numCol="1" spcCol="1270" anchor="ctr" anchorCtr="0">
          <a:noAutofit/>
        </a:bodyPr>
        <a:lstStyle/>
        <a:p>
          <a:pPr lvl="0" algn="ctr" defTabSz="2667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000" kern="1200"/>
        </a:p>
      </dsp:txBody>
      <dsp:txXfrm>
        <a:off x="1414462" y="2391569"/>
        <a:ext cx="2571749" cy="1543050"/>
      </dsp:txXfrm>
    </dsp:sp>
    <dsp:sp modelId="{3A04D7C3-05EF-4A82-B1DA-EC1CDBED3A83}">
      <dsp:nvSpPr>
        <dsp:cNvPr id="0" name=""/>
        <dsp:cNvSpPr/>
      </dsp:nvSpPr>
      <dsp:spPr>
        <a:xfrm>
          <a:off x="4243387" y="2391569"/>
          <a:ext cx="2571749" cy="15430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0" tIns="228600" rIns="228600" bIns="228600" numCol="1" spcCol="1270" anchor="ctr" anchorCtr="0">
          <a:noAutofit/>
        </a:bodyPr>
        <a:lstStyle/>
        <a:p>
          <a:pPr lvl="0" algn="ctr" defTabSz="2667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000" kern="1200"/>
        </a:p>
      </dsp:txBody>
      <dsp:txXfrm>
        <a:off x="4243387" y="2391569"/>
        <a:ext cx="2571749" cy="154305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915B00F-E36C-4D2B-A2BE-A081BAD237FC}">
      <dsp:nvSpPr>
        <dsp:cNvPr id="0" name=""/>
        <dsp:cNvSpPr/>
      </dsp:nvSpPr>
      <dsp:spPr>
        <a:xfrm>
          <a:off x="0" y="591343"/>
          <a:ext cx="2571749" cy="15430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0" tIns="228600" rIns="228600" bIns="228600" numCol="1" spcCol="1270" anchor="ctr" anchorCtr="0">
          <a:noAutofit/>
        </a:bodyPr>
        <a:lstStyle/>
        <a:p>
          <a:pPr lvl="0" algn="ctr" defTabSz="2667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000" kern="1200"/>
        </a:p>
      </dsp:txBody>
      <dsp:txXfrm>
        <a:off x="0" y="591343"/>
        <a:ext cx="2571749" cy="1543050"/>
      </dsp:txXfrm>
    </dsp:sp>
    <dsp:sp modelId="{6778CF84-89F3-422A-B54C-E5F69C6A8ABA}">
      <dsp:nvSpPr>
        <dsp:cNvPr id="0" name=""/>
        <dsp:cNvSpPr/>
      </dsp:nvSpPr>
      <dsp:spPr>
        <a:xfrm>
          <a:off x="2828925" y="591343"/>
          <a:ext cx="2571749" cy="15430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0" tIns="228600" rIns="228600" bIns="228600" numCol="1" spcCol="1270" anchor="ctr" anchorCtr="0">
          <a:noAutofit/>
        </a:bodyPr>
        <a:lstStyle/>
        <a:p>
          <a:pPr lvl="0" algn="ctr" defTabSz="2667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000" kern="1200"/>
        </a:p>
      </dsp:txBody>
      <dsp:txXfrm>
        <a:off x="2828925" y="591343"/>
        <a:ext cx="2571749" cy="1543050"/>
      </dsp:txXfrm>
    </dsp:sp>
    <dsp:sp modelId="{CC97010D-A92C-4979-B340-F41A1BC9D578}">
      <dsp:nvSpPr>
        <dsp:cNvPr id="0" name=""/>
        <dsp:cNvSpPr/>
      </dsp:nvSpPr>
      <dsp:spPr>
        <a:xfrm>
          <a:off x="5657849" y="591343"/>
          <a:ext cx="2571749" cy="15430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0" tIns="228600" rIns="228600" bIns="228600" numCol="1" spcCol="1270" anchor="ctr" anchorCtr="0">
          <a:noAutofit/>
        </a:bodyPr>
        <a:lstStyle/>
        <a:p>
          <a:pPr lvl="0" algn="ctr" defTabSz="2667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000" kern="1200"/>
        </a:p>
      </dsp:txBody>
      <dsp:txXfrm>
        <a:off x="5657849" y="591343"/>
        <a:ext cx="2571749" cy="1543050"/>
      </dsp:txXfrm>
    </dsp:sp>
    <dsp:sp modelId="{3F788068-BBE2-437F-BEBB-B2F3531F2A64}">
      <dsp:nvSpPr>
        <dsp:cNvPr id="0" name=""/>
        <dsp:cNvSpPr/>
      </dsp:nvSpPr>
      <dsp:spPr>
        <a:xfrm>
          <a:off x="1414462" y="2391569"/>
          <a:ext cx="2571749" cy="15430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0" tIns="228600" rIns="228600" bIns="228600" numCol="1" spcCol="1270" anchor="ctr" anchorCtr="0">
          <a:noAutofit/>
        </a:bodyPr>
        <a:lstStyle/>
        <a:p>
          <a:pPr lvl="0" algn="ctr" defTabSz="2667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000" kern="1200"/>
        </a:p>
      </dsp:txBody>
      <dsp:txXfrm>
        <a:off x="1414462" y="2391569"/>
        <a:ext cx="2571749" cy="1543050"/>
      </dsp:txXfrm>
    </dsp:sp>
    <dsp:sp modelId="{3A04D7C3-05EF-4A82-B1DA-EC1CDBED3A83}">
      <dsp:nvSpPr>
        <dsp:cNvPr id="0" name=""/>
        <dsp:cNvSpPr/>
      </dsp:nvSpPr>
      <dsp:spPr>
        <a:xfrm>
          <a:off x="4243387" y="2391569"/>
          <a:ext cx="2571749" cy="15430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0" tIns="228600" rIns="228600" bIns="228600" numCol="1" spcCol="1270" anchor="ctr" anchorCtr="0">
          <a:noAutofit/>
        </a:bodyPr>
        <a:lstStyle/>
        <a:p>
          <a:pPr lvl="0" algn="ctr" defTabSz="2667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000" kern="1200"/>
        </a:p>
      </dsp:txBody>
      <dsp:txXfrm>
        <a:off x="4243387" y="2391569"/>
        <a:ext cx="2571749" cy="154305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994ED-E6D7-4EB3-B314-0AA6A683014E}" type="datetimeFigureOut">
              <a:rPr lang="ru-RU" smtClean="0"/>
              <a:t>27.03.2023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E0799-F098-43CF-9424-EFEF4156BF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8148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994ED-E6D7-4EB3-B314-0AA6A683014E}" type="datetimeFigureOut">
              <a:rPr lang="ru-RU" smtClean="0"/>
              <a:t>27.03.2023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E0799-F098-43CF-9424-EFEF4156BF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27429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994ED-E6D7-4EB3-B314-0AA6A683014E}" type="datetimeFigureOut">
              <a:rPr lang="ru-RU" smtClean="0"/>
              <a:t>27.03.2023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E0799-F098-43CF-9424-EFEF4156BF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47843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994ED-E6D7-4EB3-B314-0AA6A683014E}" type="datetimeFigureOut">
              <a:rPr lang="ru-RU" smtClean="0"/>
              <a:t>27.03.2023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E0799-F098-43CF-9424-EFEF4156BF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80582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994ED-E6D7-4EB3-B314-0AA6A683014E}" type="datetimeFigureOut">
              <a:rPr lang="ru-RU" smtClean="0"/>
              <a:t>27.03.2023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E0799-F098-43CF-9424-EFEF4156BF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76121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994ED-E6D7-4EB3-B314-0AA6A683014E}" type="datetimeFigureOut">
              <a:rPr lang="ru-RU" smtClean="0"/>
              <a:t>27.03.2023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E0799-F098-43CF-9424-EFEF4156BF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56864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994ED-E6D7-4EB3-B314-0AA6A683014E}" type="datetimeFigureOut">
              <a:rPr lang="ru-RU" smtClean="0"/>
              <a:t>27.03.2023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E0799-F098-43CF-9424-EFEF4156BF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72653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994ED-E6D7-4EB3-B314-0AA6A683014E}" type="datetimeFigureOut">
              <a:rPr lang="ru-RU" smtClean="0"/>
              <a:t>27.03.2023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E0799-F098-43CF-9424-EFEF4156BF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13500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994ED-E6D7-4EB3-B314-0AA6A683014E}" type="datetimeFigureOut">
              <a:rPr lang="ru-RU" smtClean="0"/>
              <a:t>27.03.2023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E0799-F098-43CF-9424-EFEF4156BF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16454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994ED-E6D7-4EB3-B314-0AA6A683014E}" type="datetimeFigureOut">
              <a:rPr lang="ru-RU" smtClean="0"/>
              <a:t>27.03.2023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E0799-F098-43CF-9424-EFEF4156BF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11407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994ED-E6D7-4EB3-B314-0AA6A683014E}" type="datetimeFigureOut">
              <a:rPr lang="ru-RU" smtClean="0"/>
              <a:t>27.03.2023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E0799-F098-43CF-9424-EFEF4156BF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82452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994ED-E6D7-4EB3-B314-0AA6A683014E}" type="datetimeFigureOut">
              <a:rPr lang="ru-RU" smtClean="0"/>
              <a:t>27.03.2023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9E0799-F098-43CF-9424-EFEF4156BF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12076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diagramLayout" Target="../diagrams/layout3.xml"/><Relationship Id="rId7" Type="http://schemas.openxmlformats.org/officeDocument/2006/relationships/image" Target="../media/image1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10" Type="http://schemas.openxmlformats.org/officeDocument/2006/relationships/image" Target="../media/image29.png"/><Relationship Id="rId4" Type="http://schemas.openxmlformats.org/officeDocument/2006/relationships/diagramQuickStyle" Target="../diagrams/quickStyle3.xml"/><Relationship Id="rId9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1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diagramLayout" Target="../diagrams/layout2.xml"/><Relationship Id="rId7" Type="http://schemas.openxmlformats.org/officeDocument/2006/relationships/image" Target="../media/image1.png"/><Relationship Id="rId12" Type="http://schemas.openxmlformats.org/officeDocument/2006/relationships/image" Target="../media/image16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11" Type="http://schemas.openxmlformats.org/officeDocument/2006/relationships/image" Target="../media/image15.png"/><Relationship Id="rId5" Type="http://schemas.openxmlformats.org/officeDocument/2006/relationships/diagramColors" Target="../diagrams/colors2.xml"/><Relationship Id="rId10" Type="http://schemas.openxmlformats.org/officeDocument/2006/relationships/image" Target="../media/image14.png"/><Relationship Id="rId4" Type="http://schemas.openxmlformats.org/officeDocument/2006/relationships/diagramQuickStyle" Target="../diagrams/quickStyle2.xml"/><Relationship Id="rId9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Relationship Id="rId9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350"/>
            <a:ext cx="9144000" cy="6877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781135" y="299374"/>
            <a:ext cx="758173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Государственное общеобразовательное учреждение Тульской области «</a:t>
            </a:r>
            <a:r>
              <a:rPr lang="ru-RU" b="1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Суворовская  школа  для обучающихся </a:t>
            </a:r>
            <a:endParaRPr lang="ru-RU" b="1" dirty="0" smtClean="0">
              <a:solidFill>
                <a:srgbClr val="0033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с </a:t>
            </a:r>
            <a:r>
              <a:rPr lang="ru-RU" b="1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ограниченными возможностями  </a:t>
            </a:r>
            <a:r>
              <a:rPr lang="ru-RU" b="1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здоровья</a:t>
            </a:r>
            <a:r>
              <a:rPr lang="ru-RU" b="1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», город Суворов</a:t>
            </a:r>
            <a:endParaRPr lang="ru-RU" b="1" dirty="0">
              <a:solidFill>
                <a:srgbClr val="00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500795" y="1628799"/>
            <a:ext cx="646246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ru-RU" sz="2400" b="1" dirty="0">
                <a:solidFill>
                  <a:srgbClr val="C00000"/>
                </a:solidFill>
                <a:latin typeface="Times New Roman"/>
                <a:ea typeface="Times New Roman"/>
              </a:rPr>
              <a:t>Эколого – благотворительный проект «Добрые крышечки»</a:t>
            </a:r>
            <a:endParaRPr lang="ru-RU" sz="1100" dirty="0">
              <a:solidFill>
                <a:srgbClr val="C00000"/>
              </a:solidFill>
              <a:effectLst/>
              <a:latin typeface="Times New Roman"/>
              <a:ea typeface="Times New Roman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547664" y="5229200"/>
            <a:ext cx="748883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Авторы </a:t>
            </a:r>
            <a:r>
              <a:rPr lang="ru-RU" b="1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проекта: учитель начальных </a:t>
            </a:r>
          </a:p>
          <a:p>
            <a:r>
              <a:rPr lang="ru-RU" b="1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 классов Елена Семеновна Игнатова, </a:t>
            </a:r>
          </a:p>
          <a:p>
            <a:r>
              <a:rPr lang="ru-RU" b="1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 учитель русского языка и литературы </a:t>
            </a:r>
          </a:p>
          <a:p>
            <a:r>
              <a:rPr lang="ru-RU" b="1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 Ключникова Марина Вячеславовна</a:t>
            </a:r>
          </a:p>
        </p:txBody>
      </p:sp>
      <p:pic>
        <p:nvPicPr>
          <p:cNvPr id="9" name="Рисунок 8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2474574"/>
            <a:ext cx="4064471" cy="27546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619355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58" y="-19337"/>
            <a:ext cx="9144000" cy="6877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611560" y="5301208"/>
            <a:ext cx="835292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29 сентября Бирюкова Светлана Леонидовна, координатор эколого-благотворительного проекта "Добрые крышечки" и ТО </a:t>
            </a:r>
            <a:r>
              <a:rPr lang="ru-RU" b="1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провела </a:t>
            </a:r>
            <a:r>
              <a:rPr lang="ru-RU" b="1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"Экологический урок" в рамках всероссийского и международного портала </a:t>
            </a:r>
            <a:r>
              <a:rPr lang="ru-RU" b="1" dirty="0" err="1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Экокласс</a:t>
            </a:r>
            <a:endParaRPr lang="ru-RU" b="1" dirty="0">
              <a:solidFill>
                <a:srgbClr val="00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36496"/>
            <a:ext cx="2376264" cy="2832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2555" y="2780928"/>
            <a:ext cx="3510537" cy="23995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0647" y="236496"/>
            <a:ext cx="2304256" cy="23871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2348880"/>
            <a:ext cx="3811848" cy="2664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700981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83482497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350"/>
            <a:ext cx="9144000" cy="6877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Скругленный прямоугольник 6"/>
          <p:cNvSpPr/>
          <p:nvPr/>
        </p:nvSpPr>
        <p:spPr>
          <a:xfrm>
            <a:off x="863588" y="188640"/>
            <a:ext cx="7416824" cy="576064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Этапы реализации проекта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251520" y="1866615"/>
            <a:ext cx="864096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000" b="1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Подведение </a:t>
            </a:r>
            <a:r>
              <a:rPr lang="ru-RU" sz="2000" b="1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промежуточных итогов реализации проекта. </a:t>
            </a:r>
            <a:endParaRPr lang="ru-RU" sz="2000" b="1" dirty="0" smtClean="0">
              <a:solidFill>
                <a:srgbClr val="0033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r>
              <a:rPr lang="ru-RU" sz="2000" b="1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Вывоз </a:t>
            </a:r>
            <a:r>
              <a:rPr lang="ru-RU" sz="2000" b="1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крышечек  на пункты приема вторсырья </a:t>
            </a: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2267744" y="1052736"/>
            <a:ext cx="4968552" cy="576064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ru-RU" sz="2400" b="1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Итоговый </a:t>
            </a:r>
            <a:r>
              <a:rPr lang="ru-RU" sz="2400" b="1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этап</a:t>
            </a:r>
            <a:endParaRPr lang="ru-RU" sz="2400" b="1" dirty="0">
              <a:solidFill>
                <a:srgbClr val="00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641" y="3092837"/>
            <a:ext cx="3907057" cy="25202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8284" y="2708920"/>
            <a:ext cx="4156024" cy="32881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1926" y="4797152"/>
            <a:ext cx="1500187" cy="2000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288431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936"/>
          <a:stretch/>
        </p:blipFill>
        <p:spPr bwMode="auto">
          <a:xfrm>
            <a:off x="0" y="8260"/>
            <a:ext cx="9144000" cy="687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310781" y="1102385"/>
            <a:ext cx="883321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  <a:p>
            <a:r>
              <a:rPr lang="ru-RU" dirty="0"/>
              <a:t> 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1763688" y="258725"/>
            <a:ext cx="5328592" cy="598495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ru-RU" sz="2400" b="1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Результаты проекта.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96961" y="1058527"/>
            <a:ext cx="8509691" cy="28315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dirty="0">
                <a:solidFill>
                  <a:srgbClr val="11111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ru-RU" sz="2000" b="1" dirty="0">
                <a:solidFill>
                  <a:srgbClr val="003300"/>
                </a:solidFill>
                <a:latin typeface="Times New Roman"/>
                <a:ea typeface="Calibri"/>
                <a:cs typeface="Times New Roman"/>
              </a:rPr>
              <a:t>1. Школьники и их  родители в очередной раз задумались о значении и важности охраны окружающей среды, а так же оказали помощь детям - инвалидам без каких-либо материальных средств, сдав в пункт приема пластиковые крышечки от пищевых продуктов.</a:t>
            </a:r>
            <a:endParaRPr lang="ru-RU" sz="2000" b="1" dirty="0">
              <a:solidFill>
                <a:srgbClr val="003300"/>
              </a:solidFill>
              <a:ea typeface="Calibri"/>
              <a:cs typeface="Times New Roman"/>
            </a:endParaRPr>
          </a:p>
          <a:p>
            <a:pPr algn="just">
              <a:spcAft>
                <a:spcPts val="0"/>
              </a:spcAft>
            </a:pPr>
            <a:r>
              <a:rPr lang="ru-RU" sz="2000" b="1" dirty="0">
                <a:solidFill>
                  <a:srgbClr val="003300"/>
                </a:solidFill>
                <a:latin typeface="Times New Roman"/>
                <a:ea typeface="Calibri"/>
                <a:cs typeface="Times New Roman"/>
              </a:rPr>
              <a:t>2. Расширились знания обучающихся и родителей о том, как необходимо правильно сортировать мусор, как правильно его выбрасывать, как можно дать бытовым отходам «вторую жизнь» и нужно ли это делать.</a:t>
            </a:r>
            <a:endParaRPr lang="ru-RU" sz="2000" b="1" dirty="0">
              <a:solidFill>
                <a:srgbClr val="003300"/>
              </a:solidFill>
              <a:ea typeface="Calibri"/>
              <a:cs typeface="Times New Roman"/>
            </a:endParaRPr>
          </a:p>
          <a:p>
            <a:pPr>
              <a:spcAft>
                <a:spcPts val="0"/>
              </a:spcAft>
            </a:pPr>
            <a:r>
              <a:rPr lang="ru-RU" b="1" dirty="0">
                <a:solidFill>
                  <a:srgbClr val="003300"/>
                </a:solidFill>
                <a:latin typeface="Times New Roman"/>
                <a:ea typeface="Times New Roman"/>
                <a:cs typeface="Times New Roman"/>
              </a:rPr>
              <a:t> </a:t>
            </a:r>
            <a:endParaRPr lang="ru-RU" b="1" dirty="0">
              <a:solidFill>
                <a:srgbClr val="003300"/>
              </a:solidFill>
              <a:ea typeface="Calibri"/>
              <a:cs typeface="Times New Roman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0467" y="3748148"/>
            <a:ext cx="3823065" cy="2896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007675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350"/>
            <a:ext cx="9144000" cy="6877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827583" y="404664"/>
            <a:ext cx="7694021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Решение экологических проблем невозможно обеспечить усилиями одних только специалистов - экологов, управленцев, юристов, инженеров, законодателей - или же властными институтами общества. </a:t>
            </a:r>
          </a:p>
          <a:p>
            <a:pPr algn="ctr"/>
            <a:endParaRPr lang="ru-RU" b="1" dirty="0">
              <a:solidFill>
                <a:srgbClr val="0033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b="1" dirty="0" smtClean="0">
              <a:solidFill>
                <a:srgbClr val="0033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b="1" dirty="0">
              <a:solidFill>
                <a:srgbClr val="0033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b="1" dirty="0" smtClean="0">
              <a:solidFill>
                <a:srgbClr val="0033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b="1" dirty="0">
              <a:solidFill>
                <a:srgbClr val="0033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b="1" dirty="0" smtClean="0">
              <a:solidFill>
                <a:srgbClr val="0033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b="1" dirty="0">
              <a:solidFill>
                <a:srgbClr val="0033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b="1" dirty="0" smtClean="0">
              <a:solidFill>
                <a:srgbClr val="0033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b="1" dirty="0">
              <a:solidFill>
                <a:srgbClr val="0033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b="1" dirty="0" smtClean="0">
              <a:solidFill>
                <a:srgbClr val="0033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b="1" dirty="0">
              <a:solidFill>
                <a:srgbClr val="0033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b="1" dirty="0" smtClean="0">
              <a:solidFill>
                <a:srgbClr val="0033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«Добрые крышечки» </a:t>
            </a:r>
            <a:r>
              <a:rPr lang="ru-RU" b="1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– эколого-благотворительный волонтерский проект, имеющий двойную цель: сделать природу чище и помочь детям, которым нужна поддержка. Участники проекта собирают пластиковые крышечки от бутылок и пакетов дома, а затем передают на более крупные базы хранения. Далее крышечки отправляются на завод по переработке пластика. Затем перечисляют деньги в благотворительные фонды в помощь детям сиротам. </a:t>
            </a:r>
            <a:endParaRPr lang="ru-RU" b="1" dirty="0">
              <a:solidFill>
                <a:srgbClr val="00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1739" y="1340768"/>
            <a:ext cx="4680521" cy="3112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738223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21" y="10511"/>
            <a:ext cx="9144000" cy="6877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635896" y="548680"/>
            <a:ext cx="550549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 </a:t>
            </a:r>
            <a:endParaRPr lang="ru-RU" b="1" dirty="0">
              <a:solidFill>
                <a:srgbClr val="00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Выноска со стрелкой вправо 7"/>
          <p:cNvSpPr/>
          <p:nvPr/>
        </p:nvSpPr>
        <p:spPr>
          <a:xfrm>
            <a:off x="0" y="253440"/>
            <a:ext cx="4860032" cy="4759735"/>
          </a:xfrm>
          <a:prstGeom prst="rightArrowCallout">
            <a:avLst>
              <a:gd name="adj1" fmla="val 33492"/>
              <a:gd name="adj2" fmla="val 25000"/>
              <a:gd name="adj3" fmla="val 25000"/>
              <a:gd name="adj4" fmla="val 6497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ru-RU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Суть проекта: </a:t>
            </a:r>
            <a:r>
              <a:rPr lang="ru-RU" b="1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участники собирают пластиковые крышечки дома, в школах, садиках, офисах, библиотеках и иных учреждениях, а затем передают на более крупные базы хранения. Далее крышечки отправляются на завод по переработке пластика.</a:t>
            </a:r>
          </a:p>
        </p:txBody>
      </p:sp>
      <p:sp>
        <p:nvSpPr>
          <p:cNvPr id="9" name="Выноска со стрелкой влево 8"/>
          <p:cNvSpPr/>
          <p:nvPr/>
        </p:nvSpPr>
        <p:spPr>
          <a:xfrm>
            <a:off x="3635896" y="1916832"/>
            <a:ext cx="5328592" cy="4148884"/>
          </a:xfrm>
          <a:prstGeom prst="leftArrowCallout">
            <a:avLst>
              <a:gd name="adj1" fmla="val 34660"/>
              <a:gd name="adj2" fmla="val 25000"/>
              <a:gd name="adj3" fmla="val 25000"/>
              <a:gd name="adj4" fmla="val 64630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ru-RU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Тип проекта: </a:t>
            </a:r>
            <a:r>
              <a:rPr lang="ru-RU" b="1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практико-ориентированный, эколого-благотворительный.</a:t>
            </a:r>
          </a:p>
          <a:p>
            <a:pPr lvl="0"/>
            <a:r>
              <a:rPr lang="ru-RU" b="1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Продолжительность:</a:t>
            </a:r>
            <a:r>
              <a:rPr lang="ru-RU" b="1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 долгосрочный </a:t>
            </a:r>
          </a:p>
          <a:p>
            <a:pPr lvl="0"/>
            <a:r>
              <a:rPr lang="ru-RU" b="1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Участники проекта:</a:t>
            </a:r>
            <a:r>
              <a:rPr lang="ru-RU" b="1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 классный руководитель 4 класса, учитель начальных классов Игнатова Елена Семеновна; классный руководитель     9 «А» класса, учитель русского языка и литературы Ключникова Марина Вячеславовна, </a:t>
            </a:r>
            <a:r>
              <a:rPr lang="ru-RU" b="1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родители</a:t>
            </a:r>
            <a:endParaRPr lang="ru-RU" b="1" dirty="0">
              <a:solidFill>
                <a:srgbClr val="0033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48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936"/>
          <a:stretch/>
        </p:blipFill>
        <p:spPr bwMode="auto">
          <a:xfrm>
            <a:off x="0" y="0"/>
            <a:ext cx="9144000" cy="687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46619" y="260648"/>
            <a:ext cx="846043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Одной </a:t>
            </a:r>
            <a:r>
              <a:rPr lang="ru-RU" b="1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из важнейших причин экологического неблагополучия является отсутствие экологического сознания и экологической культуры  у людей.  </a:t>
            </a:r>
          </a:p>
          <a:p>
            <a:pPr algn="ctr"/>
            <a:r>
              <a:rPr lang="ru-RU" b="1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Низкая заинтересованность подростков, на наш взгляд, объяснялась тем, что у них перед глазами не было конкретных действий, примеров, не просто слов о «улучшении экологической ситуации».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1043608" y="2060848"/>
            <a:ext cx="7056784" cy="91440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ru-RU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Цель: </a:t>
            </a:r>
            <a:r>
              <a:rPr lang="ru-RU" b="1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привлечение школьников и взрослых к совместному решению экологических и социальных задач.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467544" y="3212976"/>
            <a:ext cx="8064896" cy="32778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Задачи:</a:t>
            </a:r>
          </a:p>
          <a:p>
            <a:pPr lvl="0">
              <a:lnSpc>
                <a:spcPct val="150000"/>
              </a:lnSpc>
            </a:pPr>
            <a:r>
              <a:rPr lang="ru-RU" b="1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- просвещение детей и родителей о пользе раздельного сбора мусора;</a:t>
            </a:r>
          </a:p>
          <a:p>
            <a:pPr lvl="0">
              <a:lnSpc>
                <a:spcPct val="150000"/>
              </a:lnSpc>
            </a:pPr>
            <a:r>
              <a:rPr lang="ru-RU" b="1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- развитие умения видеть и чувствовать красоту родной природы;</a:t>
            </a:r>
          </a:p>
          <a:p>
            <a:pPr lvl="0">
              <a:lnSpc>
                <a:spcPct val="150000"/>
              </a:lnSpc>
            </a:pPr>
            <a:r>
              <a:rPr lang="ru-RU" b="1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- вовлечение родителей в активное сотрудничество со школой;</a:t>
            </a:r>
          </a:p>
          <a:p>
            <a:pPr lvl="0">
              <a:lnSpc>
                <a:spcPct val="150000"/>
              </a:lnSpc>
            </a:pPr>
            <a:r>
              <a:rPr lang="ru-RU" b="1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- формирование и развитие навыков селективного сбора мусора;</a:t>
            </a:r>
          </a:p>
          <a:p>
            <a:pPr lvl="0">
              <a:lnSpc>
                <a:spcPct val="150000"/>
              </a:lnSpc>
            </a:pPr>
            <a:r>
              <a:rPr lang="ru-RU" b="1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- оказание помощи детям с особенностями развития;</a:t>
            </a:r>
          </a:p>
          <a:p>
            <a:pPr lvl="0">
              <a:lnSpc>
                <a:spcPct val="150000"/>
              </a:lnSpc>
            </a:pPr>
            <a:r>
              <a:rPr lang="ru-RU" b="1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- воспитание у детей активной жизненной позиции и экологической культуры. </a:t>
            </a:r>
          </a:p>
        </p:txBody>
      </p:sp>
    </p:spTree>
    <p:extLst>
      <p:ext uri="{BB962C8B-B14F-4D97-AF65-F5344CB8AC3E}">
        <p14:creationId xmlns:p14="http://schemas.microsoft.com/office/powerpoint/2010/main" val="16161013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175"/>
            <a:ext cx="9144000" cy="687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88640"/>
            <a:ext cx="7510463" cy="944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67544" y="1772816"/>
            <a:ext cx="8208912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spcAft>
                <a:spcPts val="0"/>
              </a:spcAft>
              <a:buFont typeface="Symbol"/>
              <a:buChar char=""/>
            </a:pPr>
            <a:r>
              <a:rPr lang="ru-RU" sz="2000" b="1" dirty="0" smtClean="0">
                <a:solidFill>
                  <a:srgbClr val="003300"/>
                </a:solidFill>
                <a:latin typeface="Times New Roman"/>
                <a:ea typeface="Times New Roman"/>
                <a:cs typeface="Times New Roman"/>
              </a:rPr>
              <a:t>Постановка </a:t>
            </a:r>
            <a:r>
              <a:rPr lang="ru-RU" sz="2000" b="1" dirty="0">
                <a:solidFill>
                  <a:srgbClr val="003300"/>
                </a:solidFill>
                <a:latin typeface="Times New Roman"/>
                <a:ea typeface="Times New Roman"/>
                <a:cs typeface="Times New Roman"/>
              </a:rPr>
              <a:t>проблемной ситуации.</a:t>
            </a:r>
            <a:endParaRPr lang="ru-RU" sz="2000" b="1" dirty="0">
              <a:solidFill>
                <a:srgbClr val="003300"/>
              </a:solidFill>
              <a:ea typeface="Calibri"/>
              <a:cs typeface="Times New Roman"/>
            </a:endParaRPr>
          </a:p>
          <a:p>
            <a:pPr marL="342900" lvl="0" indent="-342900" algn="just">
              <a:spcAft>
                <a:spcPts val="0"/>
              </a:spcAft>
              <a:buFont typeface="Symbol"/>
              <a:buChar char=""/>
            </a:pPr>
            <a:r>
              <a:rPr lang="ru-RU" sz="2000" b="1" dirty="0">
                <a:solidFill>
                  <a:srgbClr val="003300"/>
                </a:solidFill>
                <a:latin typeface="Times New Roman"/>
                <a:ea typeface="Times New Roman"/>
                <a:cs typeface="Times New Roman"/>
              </a:rPr>
              <a:t>Подбор информации по теме проекта.</a:t>
            </a:r>
            <a:endParaRPr lang="ru-RU" sz="2000" b="1" dirty="0">
              <a:solidFill>
                <a:srgbClr val="003300"/>
              </a:solidFill>
              <a:ea typeface="Calibri"/>
              <a:cs typeface="Times New Roman"/>
            </a:endParaRPr>
          </a:p>
          <a:p>
            <a:pPr marL="342900" lvl="0" indent="-342900" algn="just">
              <a:spcAft>
                <a:spcPts val="0"/>
              </a:spcAft>
              <a:buFont typeface="Symbol"/>
              <a:buChar char=""/>
            </a:pPr>
            <a:r>
              <a:rPr lang="ru-RU" sz="2000" b="1" dirty="0">
                <a:solidFill>
                  <a:srgbClr val="003300"/>
                </a:solidFill>
                <a:latin typeface="Times New Roman"/>
                <a:ea typeface="Times New Roman"/>
                <a:cs typeface="Times New Roman"/>
              </a:rPr>
              <a:t>Составление плана работы по реализации проекта.</a:t>
            </a:r>
            <a:endParaRPr lang="ru-RU" sz="2000" b="1" dirty="0">
              <a:solidFill>
                <a:srgbClr val="003300"/>
              </a:solidFill>
              <a:ea typeface="Calibri"/>
              <a:cs typeface="Times New Roman"/>
            </a:endParaRPr>
          </a:p>
          <a:p>
            <a:pPr marL="342900" lvl="0" indent="-342900" algn="just">
              <a:spcAft>
                <a:spcPts val="0"/>
              </a:spcAft>
              <a:buFont typeface="Symbol"/>
              <a:buChar char=""/>
            </a:pPr>
            <a:r>
              <a:rPr lang="ru-RU" sz="2000" b="1" dirty="0">
                <a:solidFill>
                  <a:srgbClr val="003300"/>
                </a:solidFill>
                <a:latin typeface="Times New Roman"/>
                <a:ea typeface="Times New Roman"/>
                <a:cs typeface="Times New Roman"/>
              </a:rPr>
              <a:t>Постановка целей и задач проекта</a:t>
            </a:r>
            <a:endParaRPr lang="ru-RU" sz="2000" b="1" dirty="0">
              <a:solidFill>
                <a:srgbClr val="003300"/>
              </a:solidFill>
              <a:ea typeface="Calibri"/>
              <a:cs typeface="Times New Roman"/>
            </a:endParaRPr>
          </a:p>
          <a:p>
            <a:pPr marL="342900" lvl="0" indent="-342900" algn="just">
              <a:spcAft>
                <a:spcPts val="0"/>
              </a:spcAft>
              <a:buFont typeface="Symbol"/>
              <a:buChar char=""/>
            </a:pPr>
            <a:r>
              <a:rPr lang="ru-RU" sz="2000" b="1" dirty="0">
                <a:solidFill>
                  <a:srgbClr val="003300"/>
                </a:solidFill>
                <a:latin typeface="Times New Roman"/>
                <a:ea typeface="Times New Roman"/>
                <a:cs typeface="Times New Roman"/>
              </a:rPr>
              <a:t>Знакомство с правилами акции, рассказать о детях, </a:t>
            </a:r>
            <a:endParaRPr lang="ru-RU" sz="2000" b="1" dirty="0" smtClean="0">
              <a:solidFill>
                <a:srgbClr val="003300"/>
              </a:solidFill>
              <a:latin typeface="Times New Roman"/>
              <a:ea typeface="Times New Roman"/>
              <a:cs typeface="Times New Roman"/>
            </a:endParaRPr>
          </a:p>
          <a:p>
            <a:pPr lvl="0" algn="just">
              <a:spcAft>
                <a:spcPts val="0"/>
              </a:spcAft>
            </a:pPr>
            <a:r>
              <a:rPr lang="ru-RU" sz="2000" b="1" dirty="0" smtClean="0">
                <a:solidFill>
                  <a:srgbClr val="003300"/>
                </a:solidFill>
                <a:latin typeface="Times New Roman"/>
                <a:ea typeface="Times New Roman"/>
                <a:cs typeface="Times New Roman"/>
              </a:rPr>
              <a:t>которым </a:t>
            </a:r>
            <a:r>
              <a:rPr lang="ru-RU" sz="2000" b="1" dirty="0">
                <a:solidFill>
                  <a:srgbClr val="003300"/>
                </a:solidFill>
                <a:latin typeface="Times New Roman"/>
                <a:ea typeface="Times New Roman"/>
                <a:cs typeface="Times New Roman"/>
              </a:rPr>
              <a:t>уже оказали помощь </a:t>
            </a:r>
            <a:endParaRPr lang="ru-RU" sz="2000" b="1" dirty="0">
              <a:solidFill>
                <a:srgbClr val="003300"/>
              </a:solidFill>
              <a:ea typeface="Calibri"/>
              <a:cs typeface="Times New Roman"/>
            </a:endParaRPr>
          </a:p>
          <a:p>
            <a:pPr marL="342900" lvl="0" indent="-342900" algn="just">
              <a:spcAft>
                <a:spcPts val="0"/>
              </a:spcAft>
              <a:buFont typeface="Symbol"/>
              <a:buChar char=""/>
            </a:pPr>
            <a:r>
              <a:rPr lang="ru-RU" sz="2000" b="1" dirty="0">
                <a:solidFill>
                  <a:srgbClr val="003300"/>
                </a:solidFill>
                <a:latin typeface="Times New Roman"/>
                <a:ea typeface="Times New Roman"/>
                <a:cs typeface="Times New Roman"/>
              </a:rPr>
              <a:t>Организация  пункта приема крышечек </a:t>
            </a:r>
            <a:endParaRPr lang="ru-RU" sz="2000" b="1" dirty="0" smtClean="0">
              <a:solidFill>
                <a:srgbClr val="003300"/>
              </a:solidFill>
              <a:latin typeface="Times New Roman"/>
              <a:ea typeface="Times New Roman"/>
              <a:cs typeface="Times New Roman"/>
            </a:endParaRPr>
          </a:p>
          <a:p>
            <a:pPr lvl="0" algn="just">
              <a:spcAft>
                <a:spcPts val="0"/>
              </a:spcAft>
            </a:pPr>
            <a:r>
              <a:rPr lang="ru-RU" sz="2000" b="1" dirty="0" smtClean="0">
                <a:solidFill>
                  <a:srgbClr val="003300"/>
                </a:solidFill>
                <a:latin typeface="Times New Roman"/>
                <a:ea typeface="Times New Roman"/>
                <a:cs typeface="Times New Roman"/>
              </a:rPr>
              <a:t>в каждом </a:t>
            </a:r>
            <a:r>
              <a:rPr lang="ru-RU" sz="2000" b="1" dirty="0">
                <a:solidFill>
                  <a:srgbClr val="003300"/>
                </a:solidFill>
                <a:latin typeface="Times New Roman"/>
                <a:ea typeface="Times New Roman"/>
                <a:cs typeface="Times New Roman"/>
              </a:rPr>
              <a:t>классе</a:t>
            </a:r>
            <a:endParaRPr lang="ru-RU" sz="2000" b="1" dirty="0">
              <a:solidFill>
                <a:srgbClr val="003300"/>
              </a:solidFill>
              <a:ea typeface="Calibri"/>
              <a:cs typeface="Times New Roman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2555776" y="1071465"/>
            <a:ext cx="4536504" cy="557335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003300"/>
                </a:solidFill>
                <a:latin typeface="Times New Roman"/>
                <a:ea typeface="Times New Roman"/>
                <a:cs typeface="Times New Roman"/>
              </a:rPr>
              <a:t>Подготовительный этап</a:t>
            </a:r>
            <a:endParaRPr lang="ru-RU" sz="2800" dirty="0">
              <a:solidFill>
                <a:srgbClr val="003300"/>
              </a:solidFill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4249816"/>
            <a:ext cx="2992889" cy="2222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3159" y="3645024"/>
            <a:ext cx="2282667" cy="28195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095646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77652522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350"/>
            <a:ext cx="9144000" cy="6877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Скругленный прямоугольник 6"/>
          <p:cNvSpPr/>
          <p:nvPr/>
        </p:nvSpPr>
        <p:spPr>
          <a:xfrm>
            <a:off x="863588" y="188640"/>
            <a:ext cx="7416824" cy="576064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Этапы реализации проекта</a:t>
            </a: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2555776" y="980728"/>
            <a:ext cx="4464496" cy="576064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ru-RU" sz="2400" b="1" dirty="0">
                <a:solidFill>
                  <a:srgbClr val="003300"/>
                </a:solidFill>
                <a:latin typeface="Times New Roman"/>
                <a:ea typeface="Times New Roman"/>
                <a:cs typeface="Times New Roman"/>
              </a:rPr>
              <a:t>Основной </a:t>
            </a:r>
            <a:r>
              <a:rPr lang="ru-RU" sz="2400" b="1" dirty="0" smtClean="0">
                <a:solidFill>
                  <a:srgbClr val="003300"/>
                </a:solidFill>
                <a:latin typeface="Times New Roman"/>
                <a:ea typeface="Times New Roman"/>
                <a:cs typeface="Times New Roman"/>
              </a:rPr>
              <a:t>этап</a:t>
            </a:r>
            <a:endParaRPr lang="ru-RU" dirty="0">
              <a:solidFill>
                <a:srgbClr val="003300"/>
              </a:solidFill>
              <a:ea typeface="Calibri"/>
              <a:cs typeface="Times New Roman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79512" y="1988840"/>
            <a:ext cx="8640960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2000" b="1" dirty="0" smtClean="0">
                <a:solidFill>
                  <a:srgbClr val="003300"/>
                </a:solidFill>
                <a:latin typeface="Times New Roman"/>
                <a:ea typeface="Times New Roman"/>
                <a:cs typeface="Times New Roman"/>
              </a:rPr>
              <a:t>          1</a:t>
            </a:r>
            <a:r>
              <a:rPr lang="ru-RU" sz="2000" b="1" dirty="0">
                <a:solidFill>
                  <a:srgbClr val="003300"/>
                </a:solidFill>
                <a:latin typeface="Times New Roman"/>
                <a:ea typeface="Times New Roman"/>
                <a:cs typeface="Times New Roman"/>
              </a:rPr>
              <a:t>. Погружение детей в тематику проекта: </a:t>
            </a:r>
            <a:endParaRPr lang="ru-RU" sz="1600" b="1" dirty="0">
              <a:solidFill>
                <a:srgbClr val="003300"/>
              </a:solidFill>
              <a:ea typeface="Calibri"/>
              <a:cs typeface="Times New Roman"/>
            </a:endParaRPr>
          </a:p>
          <a:p>
            <a:pPr algn="just">
              <a:spcAft>
                <a:spcPts val="0"/>
              </a:spcAft>
            </a:pPr>
            <a:r>
              <a:rPr lang="ru-RU" sz="2000" b="1" dirty="0">
                <a:solidFill>
                  <a:srgbClr val="003300"/>
                </a:solidFill>
                <a:latin typeface="Times New Roman"/>
                <a:ea typeface="Times New Roman"/>
                <a:cs typeface="Times New Roman"/>
              </a:rPr>
              <a:t> цикл бесед с детьми  «Что такое эколого-благотворительная  акция «Добрые крышечки»; </a:t>
            </a:r>
            <a:r>
              <a:rPr lang="ru-RU" sz="1600" b="1" dirty="0">
                <a:solidFill>
                  <a:srgbClr val="003300"/>
                </a:solidFill>
                <a:ea typeface="Calibri"/>
                <a:cs typeface="Times New Roman"/>
              </a:rPr>
              <a:t> </a:t>
            </a:r>
            <a:r>
              <a:rPr lang="ru-RU" sz="2000" b="1" dirty="0">
                <a:solidFill>
                  <a:srgbClr val="003300"/>
                </a:solidFill>
                <a:latin typeface="Times New Roman"/>
                <a:ea typeface="Times New Roman"/>
                <a:cs typeface="Times New Roman"/>
              </a:rPr>
              <a:t>«Что такое мусор? Виды мусора», «Раздельный сбор мусора» </a:t>
            </a:r>
            <a:endParaRPr lang="ru-RU" sz="1600" b="1" dirty="0">
              <a:solidFill>
                <a:srgbClr val="003300"/>
              </a:solidFill>
              <a:ea typeface="Calibri"/>
              <a:cs typeface="Times New Roman"/>
            </a:endParaRPr>
          </a:p>
          <a:p>
            <a:pPr algn="just">
              <a:spcAft>
                <a:spcPts val="0"/>
              </a:spcAft>
            </a:pPr>
            <a:r>
              <a:rPr lang="ru-RU" sz="2000" b="1" dirty="0">
                <a:solidFill>
                  <a:srgbClr val="003300"/>
                </a:solidFill>
                <a:latin typeface="Times New Roman"/>
                <a:ea typeface="Times New Roman"/>
                <a:cs typeface="Times New Roman"/>
              </a:rPr>
              <a:t>           2. «Какие крышечки мы будем собирать?» (Правила сбора крышечек).</a:t>
            </a:r>
            <a:endParaRPr lang="ru-RU" sz="1600" b="1" dirty="0">
              <a:solidFill>
                <a:srgbClr val="003300"/>
              </a:solidFill>
              <a:ea typeface="Calibri"/>
              <a:cs typeface="Times New Roman"/>
            </a:endParaRPr>
          </a:p>
          <a:p>
            <a:pPr algn="just">
              <a:spcAft>
                <a:spcPts val="0"/>
              </a:spcAft>
            </a:pPr>
            <a:r>
              <a:rPr lang="ru-RU" sz="2000" b="1" dirty="0">
                <a:solidFill>
                  <a:srgbClr val="003300"/>
                </a:solidFill>
                <a:latin typeface="Times New Roman"/>
                <a:ea typeface="Times New Roman"/>
                <a:cs typeface="Times New Roman"/>
              </a:rPr>
              <a:t>           3. «Для чего и для кого нужно собирать крышечки?», обсуждение экологических и социальных проблем, что может сделать каждый из нас для помощи в решении этих вопросов.</a:t>
            </a:r>
            <a:endParaRPr lang="ru-RU" sz="1600" b="1" dirty="0">
              <a:solidFill>
                <a:srgbClr val="003300"/>
              </a:solidFill>
              <a:ea typeface="Calibri"/>
              <a:cs typeface="Times New Roman"/>
            </a:endParaRPr>
          </a:p>
          <a:p>
            <a:pPr indent="228600" algn="just">
              <a:spcAft>
                <a:spcPts val="0"/>
              </a:spcAft>
            </a:pPr>
            <a:r>
              <a:rPr lang="ru-RU" sz="2000" b="1" dirty="0">
                <a:solidFill>
                  <a:srgbClr val="003300"/>
                </a:solidFill>
                <a:latin typeface="Times New Roman"/>
                <a:ea typeface="Times New Roman"/>
                <a:cs typeface="Times New Roman"/>
              </a:rPr>
              <a:t>       4. Чтение художественной литературы про добрые дела, пословицы и поговорки про добро и природу, творческая деятельность по теме проекта.</a:t>
            </a:r>
            <a:endParaRPr lang="ru-RU" sz="1600" b="1" dirty="0">
              <a:solidFill>
                <a:srgbClr val="003300"/>
              </a:solidFill>
              <a:ea typeface="Calibri"/>
              <a:cs typeface="Times New Roman"/>
            </a:endParaRPr>
          </a:p>
          <a:p>
            <a:pPr indent="228600" algn="just">
              <a:spcAft>
                <a:spcPts val="0"/>
              </a:spcAft>
            </a:pPr>
            <a:r>
              <a:rPr lang="ru-RU" sz="2000" b="1" dirty="0">
                <a:solidFill>
                  <a:srgbClr val="003300"/>
                </a:solidFill>
                <a:latin typeface="Times New Roman"/>
                <a:ea typeface="Times New Roman"/>
                <a:cs typeface="Times New Roman"/>
              </a:rPr>
              <a:t>       5. Включение вопросов проекта в родительские собрания  по теме</a:t>
            </a:r>
            <a:r>
              <a:rPr lang="ru-RU" sz="2000" b="1" i="1" dirty="0">
                <a:solidFill>
                  <a:srgbClr val="003300"/>
                </a:solidFill>
                <a:latin typeface="Times New Roman"/>
                <a:ea typeface="Times New Roman"/>
                <a:cs typeface="Times New Roman"/>
              </a:rPr>
              <a:t> </a:t>
            </a:r>
            <a:r>
              <a:rPr lang="ru-RU" sz="2000" b="1" dirty="0">
                <a:solidFill>
                  <a:srgbClr val="003300"/>
                </a:solidFill>
                <a:latin typeface="Times New Roman"/>
                <a:ea typeface="Times New Roman"/>
                <a:cs typeface="Times New Roman"/>
              </a:rPr>
              <a:t>«Экологическое воспитание в семье». Консультация для родителей.</a:t>
            </a:r>
            <a:endParaRPr lang="ru-RU" sz="1600" b="1" dirty="0">
              <a:solidFill>
                <a:srgbClr val="003300"/>
              </a:solidFill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3828882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350"/>
            <a:ext cx="9144000" cy="6877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3691533" y="194914"/>
            <a:ext cx="5452467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 </a:t>
            </a:r>
            <a:r>
              <a:rPr lang="ru-RU" b="1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В ходе реализации проекта были задействованы различные формы работы:</a:t>
            </a:r>
          </a:p>
          <a:p>
            <a:r>
              <a:rPr lang="ru-RU" b="1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- поисково-исследовательские; </a:t>
            </a:r>
          </a:p>
          <a:p>
            <a:r>
              <a:rPr lang="ru-RU" b="1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b="1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конкурсные: конкурсы </a:t>
            </a:r>
            <a:r>
              <a:rPr lang="ru-RU" b="1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рисунков и плакатов, посвященных природе; участие в фотоконкурсах (общешкольных, областных): </a:t>
            </a:r>
          </a:p>
          <a:p>
            <a:endParaRPr lang="ru-RU" b="1" dirty="0">
              <a:solidFill>
                <a:srgbClr val="0033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1.Май </a:t>
            </a:r>
            <a:r>
              <a:rPr lang="ru-RU" b="1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2022. День </a:t>
            </a:r>
            <a:r>
              <a:rPr lang="ru-RU" b="1" dirty="0" err="1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Эколят</a:t>
            </a:r>
            <a:r>
              <a:rPr lang="ru-RU" b="1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. Проведение конкурса рисунка "</a:t>
            </a:r>
            <a:r>
              <a:rPr lang="ru-RU" b="1" dirty="0" err="1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Эколята</a:t>
            </a:r>
            <a:r>
              <a:rPr lang="ru-RU" b="1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 сохраняют природу", Плакат "Наши друзья - </a:t>
            </a:r>
            <a:r>
              <a:rPr lang="ru-RU" b="1" dirty="0" err="1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Эколята</a:t>
            </a:r>
            <a:r>
              <a:rPr lang="ru-RU" b="1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 за раздельный сбор отходов" #</a:t>
            </a:r>
            <a:r>
              <a:rPr lang="ru-RU" b="1" dirty="0" err="1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Эколята</a:t>
            </a:r>
            <a:r>
              <a:rPr lang="ru-RU" b="1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</a:p>
        </p:txBody>
      </p:sp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88640"/>
            <a:ext cx="2255837" cy="1822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1446" y="1843789"/>
            <a:ext cx="2060575" cy="177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107504" y="3861048"/>
            <a:ext cx="5400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2. Участие </a:t>
            </a:r>
            <a:r>
              <a:rPr lang="ru-RU" b="1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во Всероссийском уроке "</a:t>
            </a:r>
            <a:r>
              <a:rPr lang="ru-RU" b="1" dirty="0" err="1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Эколята</a:t>
            </a:r>
            <a:r>
              <a:rPr lang="ru-RU" b="1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-молодые защитники природы</a:t>
            </a:r>
            <a:r>
              <a:rPr lang="ru-RU" dirty="0"/>
              <a:t>"</a:t>
            </a:r>
          </a:p>
        </p:txBody>
      </p:sp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4653136"/>
            <a:ext cx="2664296" cy="19236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9010" y="3177568"/>
            <a:ext cx="2682553" cy="20132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914726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30788944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50" y="-19050"/>
            <a:ext cx="9144000" cy="6877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28262" y="2227399"/>
            <a:ext cx="853345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Участие </a:t>
            </a:r>
            <a:r>
              <a:rPr lang="ru-RU" b="1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в областном </a:t>
            </a:r>
            <a:r>
              <a:rPr lang="ru-RU" b="1" dirty="0" err="1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квесте</a:t>
            </a:r>
            <a:r>
              <a:rPr lang="ru-RU" b="1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 среди </a:t>
            </a:r>
            <a:r>
              <a:rPr lang="ru-RU" b="1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обучающихся </a:t>
            </a:r>
            <a:r>
              <a:rPr lang="ru-RU" b="1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государственных образовательных организаций Тульской области «Природное краеведение, посвященного 150 - </a:t>
            </a:r>
            <a:r>
              <a:rPr lang="ru-RU" b="1" dirty="0" err="1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летию</a:t>
            </a:r>
            <a:r>
              <a:rPr lang="ru-RU" b="1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 В.К. Арсеньева» (1 и 2 места в своих возрастных </a:t>
            </a:r>
            <a:r>
              <a:rPr lang="ru-RU" b="1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группах)</a:t>
            </a:r>
          </a:p>
          <a:p>
            <a:pPr algn="ctr"/>
            <a:endParaRPr lang="ru-RU" b="1" dirty="0">
              <a:solidFill>
                <a:srgbClr val="0033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b="1" dirty="0" smtClean="0">
              <a:solidFill>
                <a:srgbClr val="0033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b="1" dirty="0" smtClean="0">
              <a:solidFill>
                <a:srgbClr val="0033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b="1" dirty="0">
              <a:solidFill>
                <a:srgbClr val="00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26609"/>
            <a:ext cx="3322847" cy="18733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1" y="458641"/>
            <a:ext cx="3237383" cy="18182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337535"/>
            <a:ext cx="1073150" cy="1487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140968"/>
            <a:ext cx="1270162" cy="1781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2207566" y="3335394"/>
            <a:ext cx="693875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Участие в конкурсе творческих работ обучающихся Тульской области «Загадки природы Тульского края, посвященного дню защиты земли» (1 место </a:t>
            </a:r>
            <a:r>
              <a:rPr lang="ru-RU" b="1" dirty="0" err="1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Ростягай</a:t>
            </a:r>
            <a:r>
              <a:rPr lang="ru-RU" b="1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 Никита, 2 место </a:t>
            </a:r>
            <a:r>
              <a:rPr lang="ru-RU" b="1" dirty="0" err="1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Ныркова</a:t>
            </a:r>
            <a:r>
              <a:rPr lang="ru-RU" b="1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 Наташа) 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539552" y="5085183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Участие в региональном этапе всероссийского детского творчества </a:t>
            </a:r>
            <a:r>
              <a:rPr lang="ru-RU" b="1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b="1" dirty="0" err="1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Эколята</a:t>
            </a:r>
            <a:r>
              <a:rPr lang="ru-RU" b="1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 – друзья и защитники природы»</a:t>
            </a:r>
          </a:p>
        </p:txBody>
      </p:sp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4365104"/>
            <a:ext cx="3169342" cy="23738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442264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936"/>
          <a:stretch/>
        </p:blipFill>
        <p:spPr bwMode="auto">
          <a:xfrm>
            <a:off x="0" y="0"/>
            <a:ext cx="9144000" cy="687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427984" y="116632"/>
            <a:ext cx="4536504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Изучение </a:t>
            </a:r>
            <a:r>
              <a:rPr lang="ru-RU" b="1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свойств </a:t>
            </a:r>
            <a:r>
              <a:rPr lang="ru-RU" b="1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крышечек.  «Коллекция крышек».</a:t>
            </a:r>
          </a:p>
          <a:p>
            <a:r>
              <a:rPr lang="ru-RU" b="1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Цель</a:t>
            </a:r>
            <a:r>
              <a:rPr lang="ru-RU" b="1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: знакомство детей с рукотворными предметами – крышками, продемонстрировать их разнообразие по качеству, размеру, </a:t>
            </a:r>
            <a:r>
              <a:rPr lang="ru-RU" b="1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цвету, рассказать </a:t>
            </a:r>
            <a:r>
              <a:rPr lang="ru-RU" b="1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о применении крышек в жизни человека. 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88640"/>
            <a:ext cx="1872208" cy="2232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219193"/>
            <a:ext cx="1800200" cy="2232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97768" y="2470696"/>
            <a:ext cx="783061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Игровые: экологические викторины, игры;</a:t>
            </a:r>
          </a:p>
          <a:p>
            <a:r>
              <a:rPr lang="ru-RU" b="1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 - познавательные: классные часы на экологическую тематику</a:t>
            </a:r>
          </a:p>
          <a:p>
            <a:r>
              <a:rPr lang="ru-RU" b="1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Беседы  </a:t>
            </a:r>
            <a:r>
              <a:rPr lang="ru-RU" b="1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по теме проекта: «Что такое мусор? Виды мусора»; «Раздельный сбор мусора»</a:t>
            </a:r>
          </a:p>
        </p:txBody>
      </p:sp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8590" y="3789040"/>
            <a:ext cx="1779587" cy="1951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0524" y="3874764"/>
            <a:ext cx="2487613" cy="1865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4605714" y="5877272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Дидактическая </a:t>
            </a:r>
            <a:r>
              <a:rPr lang="ru-RU" b="1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игра «Сохраним планету от мусора»</a:t>
            </a:r>
          </a:p>
        </p:txBody>
      </p:sp>
      <p:pic>
        <p:nvPicPr>
          <p:cNvPr id="6152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768" y="3671025"/>
            <a:ext cx="2207846" cy="16813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3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2176" y="4626778"/>
            <a:ext cx="2529100" cy="1896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8160980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</TotalTime>
  <Words>858</Words>
  <Application>Microsoft Office PowerPoint</Application>
  <PresentationFormat>Экран (4:3)</PresentationFormat>
  <Paragraphs>81</Paragraphs>
  <Slides>12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3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10</cp:revision>
  <dcterms:created xsi:type="dcterms:W3CDTF">2023-03-24T08:47:25Z</dcterms:created>
  <dcterms:modified xsi:type="dcterms:W3CDTF">2023-03-27T07:13:38Z</dcterms:modified>
</cp:coreProperties>
</file>