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74" r:id="rId8"/>
    <p:sldId id="271" r:id="rId9"/>
    <p:sldId id="272" r:id="rId10"/>
    <p:sldId id="275" r:id="rId11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DejaVu Sans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DejaVu Sans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DejaVu Sans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DejaVu Sans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DejaVu Sans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Sans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Sans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Sans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Sans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9" autoAdjust="0"/>
  </p:normalViewPr>
  <p:slideViewPr>
    <p:cSldViewPr>
      <p:cViewPr varScale="1">
        <p:scale>
          <a:sx n="102" d="100"/>
          <a:sy n="102" d="100"/>
        </p:scale>
        <p:origin x="-24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576595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89" y="1928802"/>
            <a:ext cx="7605735" cy="4195773"/>
          </a:xfrm>
        </p:spPr>
        <p:txBody>
          <a:bodyPr/>
          <a:lstStyle>
            <a:lvl1pPr marL="514350" indent="-514350">
              <a:buNone/>
              <a:defRPr sz="32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ru-RU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09259-428F-4B4B-8659-9920DE30C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-206375"/>
            <a:ext cx="2068512" cy="6330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4213" y="-206375"/>
            <a:ext cx="6057900" cy="6330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75388-A8FD-47E5-9B54-B47B86CF8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-206375"/>
            <a:ext cx="7559675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4213" y="1600200"/>
            <a:ext cx="4062412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899025" y="1600200"/>
            <a:ext cx="4064000" cy="45243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33C21-22F2-406C-901E-3E47F17912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0998E-E9CD-41F9-9590-9A1E5E5FC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BE6C2-40D3-40FF-A1EA-98A2DFDB0D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63722-F0AB-424E-9415-C019374882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3985C-4FF4-4FF2-8562-C99FC977B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88025-BF1C-49FB-BB57-588E163E2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08973-F6C2-4010-9BAA-5AB5D75E1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E906F-2684-4E14-B248-7F54F27F6E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4CB75-0170-4399-A2EA-ABC490850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2B903-D94D-4AB8-B53F-0D2A63806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E7406-8C7C-4093-9900-86B668D93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0046-F2E0-48FC-81AD-F42099905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-271463"/>
            <a:ext cx="2055813" cy="64008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271463"/>
            <a:ext cx="6019800" cy="64008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CE6F-6935-4A9A-B487-EB0E2FB8A3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-271463"/>
            <a:ext cx="7770812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FCDF2-88EE-4746-B361-A2256BCA9E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4213" y="1600200"/>
            <a:ext cx="4062412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99025" y="1600200"/>
            <a:ext cx="40640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1DCF-274A-4C17-BA0C-B097B04BC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AD258-9003-4DA4-81ED-914C52D0F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96EB1-ABC8-4333-A62F-E24A876EF1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61C1C-72F1-4A2E-ABF7-875831471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79FFA-E89D-443F-8334-86FFDF164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5562C-D807-484E-A767-41AF8FD903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DEA3-5CA4-4ABB-A2F9-4A73EEF323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323850" y="836613"/>
            <a:ext cx="8642350" cy="5832475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324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1214438" y="6237288"/>
            <a:ext cx="2132012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708400" y="6237288"/>
            <a:ext cx="2894013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831013" y="6245225"/>
            <a:ext cx="21320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C14328A-6129-4A99-AC44-2B1EA2F144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439863" cy="1439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-206375"/>
            <a:ext cx="7559675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3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00200"/>
            <a:ext cx="8278812" cy="4524375"/>
          </a:xfrm>
          <a:prstGeom prst="rect">
            <a:avLst/>
          </a:prstGeom>
          <a:noFill/>
          <a:ln w="12600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763713" y="981075"/>
            <a:ext cx="5283200" cy="528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-271463"/>
            <a:ext cx="7770812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6170CE63-5C34-4736-844F-031994ECC5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800000"/>
          </a:solidFill>
          <a:latin typeface="Comic Sans MS" pitchFamily="66" charset="0"/>
          <a:ea typeface="DejaVu Sans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948264" y="4876801"/>
            <a:ext cx="2195736" cy="1360511"/>
          </a:xfrm>
        </p:spPr>
        <p:txBody>
          <a:bodyPr lIns="90000" tIns="46800" rIns="90000" bIns="46800"/>
          <a:lstStyle/>
          <a:p>
            <a:pPr marL="0" indent="0" algn="ctr" eaLnBrk="1" hangingPunct="1"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Подготовила:</a:t>
            </a:r>
          </a:p>
          <a:p>
            <a:pPr marL="0" indent="0" algn="ctr" eaLnBrk="1" hangingPunct="1"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Панкина </a:t>
            </a:r>
          </a:p>
          <a:p>
            <a:pPr marL="0" indent="0" algn="ctr" eaLnBrk="1" hangingPunct="1"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Инна Александровна</a:t>
            </a:r>
          </a:p>
          <a:p>
            <a:pPr marL="0" indent="0" algn="ctr" eaLnBrk="1" hangingPunct="1"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воспитатель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29063"/>
            <a:ext cx="8964488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295400" y="1772816"/>
            <a:ext cx="7467600" cy="41858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80000"/>
              </a:lnSpc>
              <a:spcBef>
                <a:spcPts val="800"/>
              </a:spcBef>
              <a:buClrTx/>
              <a:buSzPct val="6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«Забота о здоровье – это важнейший труд воспитателя. От жизнедеятельности, бодрости детей зависит их духовная жизнь, мировоззрение, умственное развитие, прочность знаний, вера в свои силы…».</a:t>
            </a:r>
          </a:p>
          <a:p>
            <a:pPr>
              <a:lnSpc>
                <a:spcPct val="80000"/>
              </a:lnSpc>
              <a:spcBef>
                <a:spcPts val="800"/>
              </a:spcBef>
              <a:buClrTx/>
              <a:buSzPct val="6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В.А.Сухомлинский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3" y="214313"/>
            <a:ext cx="7724601" cy="1189037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Основные воспитательные задачи самоподготовки: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143000" y="1905000"/>
            <a:ext cx="7677472" cy="47840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закрепить навыки самообразовательной работы;</a:t>
            </a:r>
          </a:p>
          <a:p>
            <a:pPr algn="just"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воспитать у учащихся организованность, собранность и дисциплинированность, самостоятельность и прилежание;</a:t>
            </a:r>
          </a:p>
          <a:p>
            <a:pPr algn="just"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сформировать положительное отношение к учёбе, потребность и способность своевременно и в установленный срок выполнять учебные задания учителей;</a:t>
            </a:r>
          </a:p>
          <a:p>
            <a:pPr algn="just"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научить пользоваться справочниками, словарями, дополнительной литературой, умение работать в библиотеке.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2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28600"/>
            <a:ext cx="7561263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Условия для самостоятельной работы: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326271" y="1700808"/>
            <a:ext cx="7308850" cy="4152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700"/>
              </a:spcBef>
              <a:buClr>
                <a:srgbClr val="BBE0E3"/>
              </a:buClr>
              <a:buSzPct val="7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соблюдение санитарно – гигиенических требований   при организации и проведении самоподготовки;</a:t>
            </a:r>
          </a:p>
          <a:p>
            <a:pPr>
              <a:spcBef>
                <a:spcPts val="700"/>
              </a:spcBef>
              <a:buClr>
                <a:srgbClr val="BBE0E3"/>
              </a:buClr>
              <a:buSzPct val="7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соблюдение охранительного режима обучения (учёт возрастных особенностей, проведение релаксационных пауз, расслабляющих игр и упражнений);</a:t>
            </a:r>
          </a:p>
          <a:p>
            <a:pPr>
              <a:spcBef>
                <a:spcPts val="700"/>
              </a:spcBef>
              <a:buClr>
                <a:srgbClr val="BBE0E3"/>
              </a:buClr>
              <a:buSzPct val="7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создание благоприятной атмосферы, располагающей к  работе.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403350" y="274638"/>
            <a:ext cx="7561263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Успех самоподготовки определяется следующим:</a:t>
            </a: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143000" y="1828800"/>
            <a:ext cx="7543800" cy="3973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80000"/>
              </a:lnSpc>
              <a:spcBef>
                <a:spcPts val="125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 выполнению домашнего задания дети приступают в одно и тоже время, восстановив работоспособность, утраченную в ходе занятий первой половины дня;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целесообразной регламентацией времени;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строгой определённостью выполнения домашнего задания.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912768" cy="1115095"/>
          </a:xfrm>
        </p:spPr>
        <p:txBody>
          <a:bodyPr/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Структура самоподготовки: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214438" y="1643063"/>
            <a:ext cx="7643812" cy="4238625"/>
          </a:xfrm>
        </p:spPr>
        <p:txBody>
          <a:bodyPr/>
          <a:lstStyle/>
          <a:p>
            <a:pPr marL="0" indent="0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Организационный момент.</a:t>
            </a:r>
          </a:p>
          <a:p>
            <a:pPr marL="0" indent="0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Самостоятельная работа воспитанников.</a:t>
            </a:r>
          </a:p>
          <a:p>
            <a:pPr marL="0" indent="0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Контроль.</a:t>
            </a:r>
          </a:p>
          <a:p>
            <a:pPr marL="0" indent="0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Итог.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7561263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Требования к проведению физкультминуток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628801"/>
            <a:ext cx="7920880" cy="4176464"/>
          </a:xfrm>
          <a:solidFill>
            <a:srgbClr val="FFFFFF">
              <a:alpha val="5098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341313" indent="-341313" eaLnBrk="1" hangingPunct="1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Комплексы подбираются в зависимости от   вида урока, его содержания.</a:t>
            </a:r>
          </a:p>
          <a:p>
            <a:pPr marL="341313" indent="-341313" eaLnBrk="1" hangingPunct="1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должны быть разнообразны, так   как однообразие снижает интерес к ним, а следовательно, и их результативность.</a:t>
            </a:r>
          </a:p>
          <a:p>
            <a:pPr marL="341313" indent="-341313" eaLnBrk="1" hangingPunct="1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Физкультминутки должны проводиться на начальном этапе утомления, выполнение упражнений при сильном утомлении не дает желаемого результата.</a:t>
            </a:r>
          </a:p>
          <a:p>
            <a:pPr marL="341313" indent="-341313" eaLnBrk="1" hangingPunct="1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Предпочтение нужно отдавать упражнениям для утомленных групп мышц.</a:t>
            </a:r>
          </a:p>
          <a:p>
            <a:pPr marL="341313" indent="-341313" eaLnBrk="1" hangingPunct="1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 обеспечить позитивный эмоциональный настрой. </a:t>
            </a:r>
          </a:p>
          <a:p>
            <a:pPr marL="341313" indent="-341313" eaLnBrk="1" hangingPunct="1">
              <a:spcBef>
                <a:spcPts val="4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1600" b="1" dirty="0" smtClean="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1475657" y="116632"/>
            <a:ext cx="6768752" cy="93610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Виды физкультминуток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5616" y="1862138"/>
            <a:ext cx="4104456" cy="3886200"/>
          </a:xfrm>
          <a:solidFill>
            <a:srgbClr val="FFFFFF">
              <a:alpha val="5098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eaLnBrk="1" hangingPunct="1">
              <a:spcBef>
                <a:spcPts val="5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для снятия общего или локального утомления.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для кистей рук.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Гимнастика для глаз.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Гимнастика для слуха.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корректирующие осанку.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Дыхательная гимнастика </a:t>
            </a:r>
          </a:p>
          <a:p>
            <a:pPr marL="341313" indent="-341313" eaLnBrk="1" hangingPunct="1"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5" name="Picture 6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8184" y="2276872"/>
            <a:ext cx="19812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7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42484" y="4267200"/>
            <a:ext cx="1752600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4"/>
          <p:cNvSpPr>
            <a:spLocks noGrp="1"/>
          </p:cNvSpPr>
          <p:nvPr>
            <p:ph type="title"/>
          </p:nvPr>
        </p:nvSpPr>
        <p:spPr>
          <a:xfrm>
            <a:off x="1619672" y="44624"/>
            <a:ext cx="6840760" cy="1475135"/>
          </a:xfrm>
        </p:spPr>
        <p:txBody>
          <a:bodyPr/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Результат самоподготовки зависит:</a:t>
            </a:r>
          </a:p>
        </p:txBody>
      </p:sp>
      <p:sp>
        <p:nvSpPr>
          <p:cNvPr id="11267" name="Содержимое 5"/>
          <p:cNvSpPr>
            <a:spLocks noGrp="1"/>
          </p:cNvSpPr>
          <p:nvPr>
            <p:ph idx="1"/>
          </p:nvPr>
        </p:nvSpPr>
        <p:spPr>
          <a:xfrm>
            <a:off x="1357313" y="1928813"/>
            <a:ext cx="7391151" cy="3876451"/>
          </a:xfrm>
        </p:spPr>
        <p:txBody>
          <a:bodyPr/>
          <a:lstStyle/>
          <a:p>
            <a:pPr marL="457200" indent="-457200"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учителя – насколько он смог заинтересовать ученика своим предметом.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организации самоподготовки воспитателем.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omic Sans MS"/>
        <a:ea typeface="DejaVu Sans"/>
        <a:cs typeface=""/>
      </a:majorFont>
      <a:minorFont>
        <a:latin typeface="Comic Sans MS"/>
        <a:ea typeface="DejaVu Sans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DejaVu Sans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DejaVu Sans" charset="-128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omic Sans MS"/>
        <a:ea typeface="DejaVu Sans"/>
        <a:cs typeface=""/>
      </a:majorFont>
      <a:minorFont>
        <a:latin typeface="Comic Sans MS"/>
        <a:ea typeface="DejaVu Sans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DejaVu Sans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DejaVu Sans" charset="-128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327</Words>
  <Application>Microsoft Office PowerPoint</Application>
  <PresentationFormat>Экран (4:3)</PresentationFormat>
  <Paragraphs>40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Оформление по умолчанию</vt:lpstr>
      <vt:lpstr>1_Оформление по умолчанию</vt:lpstr>
      <vt:lpstr>Презентация PowerPoint</vt:lpstr>
      <vt:lpstr>Презентация PowerPoint</vt:lpstr>
      <vt:lpstr>Основные воспитательные задачи самоподготовки:</vt:lpstr>
      <vt:lpstr>Условия для самостоятельной работы:</vt:lpstr>
      <vt:lpstr>Успех самоподготовки определяется следующим:</vt:lpstr>
      <vt:lpstr>Структура самоподготовки:</vt:lpstr>
      <vt:lpstr>Требования к проведению физкультминуток</vt:lpstr>
      <vt:lpstr>Виды физкультминуток</vt:lpstr>
      <vt:lpstr>Результат самоподготовки зависит: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DPD</cp:lastModifiedBy>
  <cp:revision>30</cp:revision>
  <cp:lastPrinted>1601-01-01T00:00:00Z</cp:lastPrinted>
  <dcterms:created xsi:type="dcterms:W3CDTF">2011-01-16T07:52:28Z</dcterms:created>
  <dcterms:modified xsi:type="dcterms:W3CDTF">2020-01-21T16:43:29Z</dcterms:modified>
</cp:coreProperties>
</file>